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media/image2.svg" ContentType="image/svg+xml"/>
  <Override PartName="/ppt/media/image4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95" r:id="rId5"/>
    <p:sldId id="296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94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</p:sldIdLst>
  <p:sldSz cx="12191365" cy="6858000"/>
  <p:notesSz cx="6858000" cy="9144000"/>
  <p:custDataLst>
    <p:tags r:id="rId4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3" Type="http://schemas.openxmlformats.org/officeDocument/2006/relationships/tags" Target="tags/tag183.xml"/><Relationship Id="rId42" Type="http://schemas.openxmlformats.org/officeDocument/2006/relationships/tableStyles" Target="tableStyles.xml"/><Relationship Id="rId41" Type="http://schemas.openxmlformats.org/officeDocument/2006/relationships/viewProps" Target="viewProps.xml"/><Relationship Id="rId40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A5F825-9C29-43CC-BB96-80A60E9689F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tags" Target="../tags/tag6.xml"/><Relationship Id="rId8" Type="http://schemas.openxmlformats.org/officeDocument/2006/relationships/tags" Target="../tags/tag5.xml"/><Relationship Id="rId7" Type="http://schemas.openxmlformats.org/officeDocument/2006/relationships/tags" Target="../tags/tag4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2" Type="http://schemas.openxmlformats.org/officeDocument/2006/relationships/tags" Target="../tags/tag39.xml"/><Relationship Id="rId41" Type="http://schemas.openxmlformats.org/officeDocument/2006/relationships/tags" Target="../tags/tag38.xml"/><Relationship Id="rId40" Type="http://schemas.openxmlformats.org/officeDocument/2006/relationships/tags" Target="../tags/tag37.xml"/><Relationship Id="rId4" Type="http://schemas.openxmlformats.org/officeDocument/2006/relationships/image" Target="../media/image2.svg"/><Relationship Id="rId39" Type="http://schemas.openxmlformats.org/officeDocument/2006/relationships/tags" Target="../tags/tag36.xml"/><Relationship Id="rId38" Type="http://schemas.openxmlformats.org/officeDocument/2006/relationships/tags" Target="../tags/tag35.xml"/><Relationship Id="rId37" Type="http://schemas.openxmlformats.org/officeDocument/2006/relationships/tags" Target="../tags/tag34.xml"/><Relationship Id="rId36" Type="http://schemas.openxmlformats.org/officeDocument/2006/relationships/tags" Target="../tags/tag33.xml"/><Relationship Id="rId35" Type="http://schemas.openxmlformats.org/officeDocument/2006/relationships/tags" Target="../tags/tag32.xml"/><Relationship Id="rId34" Type="http://schemas.openxmlformats.org/officeDocument/2006/relationships/tags" Target="../tags/tag31.xml"/><Relationship Id="rId33" Type="http://schemas.openxmlformats.org/officeDocument/2006/relationships/tags" Target="../tags/tag30.xml"/><Relationship Id="rId32" Type="http://schemas.openxmlformats.org/officeDocument/2006/relationships/tags" Target="../tags/tag29.xml"/><Relationship Id="rId31" Type="http://schemas.openxmlformats.org/officeDocument/2006/relationships/tags" Target="../tags/tag28.xml"/><Relationship Id="rId30" Type="http://schemas.openxmlformats.org/officeDocument/2006/relationships/tags" Target="../tags/tag27.xml"/><Relationship Id="rId3" Type="http://schemas.openxmlformats.org/officeDocument/2006/relationships/image" Target="../media/image1.png"/><Relationship Id="rId29" Type="http://schemas.openxmlformats.org/officeDocument/2006/relationships/tags" Target="../tags/tag26.xml"/><Relationship Id="rId28" Type="http://schemas.openxmlformats.org/officeDocument/2006/relationships/tags" Target="../tags/tag25.xml"/><Relationship Id="rId27" Type="http://schemas.openxmlformats.org/officeDocument/2006/relationships/tags" Target="../tags/tag24.xml"/><Relationship Id="rId26" Type="http://schemas.openxmlformats.org/officeDocument/2006/relationships/tags" Target="../tags/tag23.xml"/><Relationship Id="rId25" Type="http://schemas.openxmlformats.org/officeDocument/2006/relationships/tags" Target="../tags/tag22.xml"/><Relationship Id="rId24" Type="http://schemas.openxmlformats.org/officeDocument/2006/relationships/tags" Target="../tags/tag21.xml"/><Relationship Id="rId23" Type="http://schemas.openxmlformats.org/officeDocument/2006/relationships/tags" Target="../tags/tag20.xml"/><Relationship Id="rId22" Type="http://schemas.openxmlformats.org/officeDocument/2006/relationships/tags" Target="../tags/tag19.xml"/><Relationship Id="rId21" Type="http://schemas.openxmlformats.org/officeDocument/2006/relationships/tags" Target="../tags/tag18.xml"/><Relationship Id="rId20" Type="http://schemas.openxmlformats.org/officeDocument/2006/relationships/tags" Target="../tags/tag17.xml"/><Relationship Id="rId2" Type="http://schemas.openxmlformats.org/officeDocument/2006/relationships/tags" Target="../tags/tag1.xml"/><Relationship Id="rId19" Type="http://schemas.openxmlformats.org/officeDocument/2006/relationships/tags" Target="../tags/tag16.xml"/><Relationship Id="rId18" Type="http://schemas.openxmlformats.org/officeDocument/2006/relationships/tags" Target="../tags/tag15.xml"/><Relationship Id="rId17" Type="http://schemas.openxmlformats.org/officeDocument/2006/relationships/tags" Target="../tags/tag14.xml"/><Relationship Id="rId16" Type="http://schemas.openxmlformats.org/officeDocument/2006/relationships/tags" Target="../tags/tag13.xml"/><Relationship Id="rId15" Type="http://schemas.openxmlformats.org/officeDocument/2006/relationships/tags" Target="../tags/tag12.xml"/><Relationship Id="rId14" Type="http://schemas.openxmlformats.org/officeDocument/2006/relationships/tags" Target="../tags/tag11.xml"/><Relationship Id="rId13" Type="http://schemas.openxmlformats.org/officeDocument/2006/relationships/tags" Target="../tags/tag10.xml"/><Relationship Id="rId12" Type="http://schemas.openxmlformats.org/officeDocument/2006/relationships/tags" Target="../tags/tag9.xml"/><Relationship Id="rId11" Type="http://schemas.openxmlformats.org/officeDocument/2006/relationships/tags" Target="../tags/tag8.xml"/><Relationship Id="rId10" Type="http://schemas.openxmlformats.org/officeDocument/2006/relationships/tags" Target="../tags/tag7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9" Type="http://schemas.openxmlformats.org/officeDocument/2006/relationships/slide" Target="../slides/slide11.xml"/><Relationship Id="rId8" Type="http://schemas.openxmlformats.org/officeDocument/2006/relationships/slide" Target="../slides/slide10.xml"/><Relationship Id="rId7" Type="http://schemas.openxmlformats.org/officeDocument/2006/relationships/slide" Target="../slides/slide9.xml"/><Relationship Id="rId6" Type="http://schemas.openxmlformats.org/officeDocument/2006/relationships/slide" Target="../slides/slide8.xml"/><Relationship Id="rId5" Type="http://schemas.openxmlformats.org/officeDocument/2006/relationships/slide" Target="../slides/slide7.xml"/><Relationship Id="rId4" Type="http://schemas.openxmlformats.org/officeDocument/2006/relationships/slide" Target="../slides/slide6.xml"/><Relationship Id="rId34" Type="http://schemas.openxmlformats.org/officeDocument/2006/relationships/slide" Target="../slides/slide36.xml"/><Relationship Id="rId33" Type="http://schemas.openxmlformats.org/officeDocument/2006/relationships/slide" Target="../slides/slide35.xml"/><Relationship Id="rId32" Type="http://schemas.openxmlformats.org/officeDocument/2006/relationships/slide" Target="../slides/slide34.xml"/><Relationship Id="rId31" Type="http://schemas.openxmlformats.org/officeDocument/2006/relationships/slide" Target="../slides/slide33.xml"/><Relationship Id="rId30" Type="http://schemas.openxmlformats.org/officeDocument/2006/relationships/slide" Target="../slides/slide32.xml"/><Relationship Id="rId3" Type="http://schemas.openxmlformats.org/officeDocument/2006/relationships/slide" Target="../slides/slide5.xml"/><Relationship Id="rId29" Type="http://schemas.openxmlformats.org/officeDocument/2006/relationships/slide" Target="../slides/slide31.xml"/><Relationship Id="rId28" Type="http://schemas.openxmlformats.org/officeDocument/2006/relationships/slide" Target="../slides/slide30.xml"/><Relationship Id="rId27" Type="http://schemas.openxmlformats.org/officeDocument/2006/relationships/slide" Target="../slides/slide29.xml"/><Relationship Id="rId26" Type="http://schemas.openxmlformats.org/officeDocument/2006/relationships/slide" Target="../slides/slide28.xml"/><Relationship Id="rId25" Type="http://schemas.openxmlformats.org/officeDocument/2006/relationships/slide" Target="../slides/slide27.xml"/><Relationship Id="rId24" Type="http://schemas.openxmlformats.org/officeDocument/2006/relationships/slide" Target="../slides/slide26.xml"/><Relationship Id="rId23" Type="http://schemas.openxmlformats.org/officeDocument/2006/relationships/slide" Target="../slides/slide25.xml"/><Relationship Id="rId22" Type="http://schemas.openxmlformats.org/officeDocument/2006/relationships/slide" Target="../slides/slide24.xml"/><Relationship Id="rId21" Type="http://schemas.openxmlformats.org/officeDocument/2006/relationships/slide" Target="../slides/slide23.xml"/><Relationship Id="rId20" Type="http://schemas.openxmlformats.org/officeDocument/2006/relationships/slide" Target="../slides/slide1.xml"/><Relationship Id="rId2" Type="http://schemas.openxmlformats.org/officeDocument/2006/relationships/slide" Target="../slides/slide4.xml"/><Relationship Id="rId19" Type="http://schemas.openxmlformats.org/officeDocument/2006/relationships/slide" Target="../slides/slide21.xml"/><Relationship Id="rId18" Type="http://schemas.openxmlformats.org/officeDocument/2006/relationships/slide" Target="../slides/slide20.xml"/><Relationship Id="rId17" Type="http://schemas.openxmlformats.org/officeDocument/2006/relationships/slide" Target="../slides/slide19.xml"/><Relationship Id="rId16" Type="http://schemas.openxmlformats.org/officeDocument/2006/relationships/slide" Target="../slides/slide18.xml"/><Relationship Id="rId15" Type="http://schemas.openxmlformats.org/officeDocument/2006/relationships/slide" Target="../slides/slide17.xml"/><Relationship Id="rId14" Type="http://schemas.openxmlformats.org/officeDocument/2006/relationships/slide" Target="../slides/slide16.xml"/><Relationship Id="rId13" Type="http://schemas.openxmlformats.org/officeDocument/2006/relationships/slide" Target="../slides/slide15.xml"/><Relationship Id="rId12" Type="http://schemas.openxmlformats.org/officeDocument/2006/relationships/slide" Target="../slides/slide14.xml"/><Relationship Id="rId11" Type="http://schemas.openxmlformats.org/officeDocument/2006/relationships/slide" Target="../slides/slide13.xml"/><Relationship Id="rId10" Type="http://schemas.openxmlformats.org/officeDocument/2006/relationships/slide" Target="../slides/slide12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9" Type="http://schemas.openxmlformats.org/officeDocument/2006/relationships/tags" Target="../tags/tag47.xml"/><Relationship Id="rId8" Type="http://schemas.openxmlformats.org/officeDocument/2006/relationships/tags" Target="../tags/tag46.xml"/><Relationship Id="rId7" Type="http://schemas.openxmlformats.org/officeDocument/2006/relationships/tags" Target="../tags/tag45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Relationship Id="rId33" Type="http://schemas.openxmlformats.org/officeDocument/2006/relationships/tags" Target="../tags/tag71.xml"/><Relationship Id="rId32" Type="http://schemas.openxmlformats.org/officeDocument/2006/relationships/tags" Target="../tags/tag70.xml"/><Relationship Id="rId31" Type="http://schemas.openxmlformats.org/officeDocument/2006/relationships/tags" Target="../tags/tag69.xml"/><Relationship Id="rId30" Type="http://schemas.openxmlformats.org/officeDocument/2006/relationships/tags" Target="../tags/tag68.xml"/><Relationship Id="rId3" Type="http://schemas.openxmlformats.org/officeDocument/2006/relationships/tags" Target="../tags/tag41.xml"/><Relationship Id="rId29" Type="http://schemas.openxmlformats.org/officeDocument/2006/relationships/tags" Target="../tags/tag67.xml"/><Relationship Id="rId28" Type="http://schemas.openxmlformats.org/officeDocument/2006/relationships/tags" Target="../tags/tag66.xml"/><Relationship Id="rId27" Type="http://schemas.openxmlformats.org/officeDocument/2006/relationships/tags" Target="../tags/tag65.xml"/><Relationship Id="rId26" Type="http://schemas.openxmlformats.org/officeDocument/2006/relationships/tags" Target="../tags/tag64.xml"/><Relationship Id="rId25" Type="http://schemas.openxmlformats.org/officeDocument/2006/relationships/tags" Target="../tags/tag63.xml"/><Relationship Id="rId24" Type="http://schemas.openxmlformats.org/officeDocument/2006/relationships/tags" Target="../tags/tag62.xml"/><Relationship Id="rId23" Type="http://schemas.openxmlformats.org/officeDocument/2006/relationships/tags" Target="../tags/tag61.xml"/><Relationship Id="rId22" Type="http://schemas.openxmlformats.org/officeDocument/2006/relationships/tags" Target="../tags/tag60.xml"/><Relationship Id="rId21" Type="http://schemas.openxmlformats.org/officeDocument/2006/relationships/tags" Target="../tags/tag59.xml"/><Relationship Id="rId20" Type="http://schemas.openxmlformats.org/officeDocument/2006/relationships/tags" Target="../tags/tag58.xml"/><Relationship Id="rId2" Type="http://schemas.openxmlformats.org/officeDocument/2006/relationships/tags" Target="../tags/tag40.xml"/><Relationship Id="rId19" Type="http://schemas.openxmlformats.org/officeDocument/2006/relationships/tags" Target="../tags/tag57.xml"/><Relationship Id="rId18" Type="http://schemas.openxmlformats.org/officeDocument/2006/relationships/tags" Target="../tags/tag56.xml"/><Relationship Id="rId17" Type="http://schemas.openxmlformats.org/officeDocument/2006/relationships/tags" Target="../tags/tag55.xml"/><Relationship Id="rId16" Type="http://schemas.openxmlformats.org/officeDocument/2006/relationships/tags" Target="../tags/tag54.xml"/><Relationship Id="rId15" Type="http://schemas.openxmlformats.org/officeDocument/2006/relationships/tags" Target="../tags/tag53.xml"/><Relationship Id="rId14" Type="http://schemas.openxmlformats.org/officeDocument/2006/relationships/tags" Target="../tags/tag52.xml"/><Relationship Id="rId13" Type="http://schemas.openxmlformats.org/officeDocument/2006/relationships/tags" Target="../tags/tag51.xml"/><Relationship Id="rId12" Type="http://schemas.openxmlformats.org/officeDocument/2006/relationships/tags" Target="../tags/tag50.xml"/><Relationship Id="rId11" Type="http://schemas.openxmlformats.org/officeDocument/2006/relationships/tags" Target="../tags/tag49.xml"/><Relationship Id="rId10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9" Type="http://schemas.openxmlformats.org/officeDocument/2006/relationships/tags" Target="../tags/tag79.xml"/><Relationship Id="rId8" Type="http://schemas.openxmlformats.org/officeDocument/2006/relationships/tags" Target="../tags/tag78.xml"/><Relationship Id="rId7" Type="http://schemas.openxmlformats.org/officeDocument/2006/relationships/tags" Target="../tags/tag77.xml"/><Relationship Id="rId6" Type="http://schemas.openxmlformats.org/officeDocument/2006/relationships/tags" Target="../tags/tag76.xml"/><Relationship Id="rId5" Type="http://schemas.openxmlformats.org/officeDocument/2006/relationships/tags" Target="../tags/tag75.xml"/><Relationship Id="rId4" Type="http://schemas.openxmlformats.org/officeDocument/2006/relationships/tags" Target="../tags/tag74.xml"/><Relationship Id="rId34" Type="http://schemas.openxmlformats.org/officeDocument/2006/relationships/tags" Target="../tags/tag104.xml"/><Relationship Id="rId33" Type="http://schemas.openxmlformats.org/officeDocument/2006/relationships/tags" Target="../tags/tag103.xml"/><Relationship Id="rId32" Type="http://schemas.openxmlformats.org/officeDocument/2006/relationships/tags" Target="../tags/tag102.xml"/><Relationship Id="rId31" Type="http://schemas.openxmlformats.org/officeDocument/2006/relationships/tags" Target="../tags/tag101.xml"/><Relationship Id="rId30" Type="http://schemas.openxmlformats.org/officeDocument/2006/relationships/tags" Target="../tags/tag100.xml"/><Relationship Id="rId3" Type="http://schemas.openxmlformats.org/officeDocument/2006/relationships/tags" Target="../tags/tag73.xml"/><Relationship Id="rId29" Type="http://schemas.openxmlformats.org/officeDocument/2006/relationships/tags" Target="../tags/tag99.xml"/><Relationship Id="rId28" Type="http://schemas.openxmlformats.org/officeDocument/2006/relationships/tags" Target="../tags/tag98.xml"/><Relationship Id="rId27" Type="http://schemas.openxmlformats.org/officeDocument/2006/relationships/tags" Target="../tags/tag97.xml"/><Relationship Id="rId26" Type="http://schemas.openxmlformats.org/officeDocument/2006/relationships/tags" Target="../tags/tag96.xml"/><Relationship Id="rId25" Type="http://schemas.openxmlformats.org/officeDocument/2006/relationships/tags" Target="../tags/tag95.xml"/><Relationship Id="rId24" Type="http://schemas.openxmlformats.org/officeDocument/2006/relationships/tags" Target="../tags/tag94.xml"/><Relationship Id="rId23" Type="http://schemas.openxmlformats.org/officeDocument/2006/relationships/tags" Target="../tags/tag93.xml"/><Relationship Id="rId22" Type="http://schemas.openxmlformats.org/officeDocument/2006/relationships/tags" Target="../tags/tag92.xml"/><Relationship Id="rId21" Type="http://schemas.openxmlformats.org/officeDocument/2006/relationships/tags" Target="../tags/tag91.xml"/><Relationship Id="rId20" Type="http://schemas.openxmlformats.org/officeDocument/2006/relationships/tags" Target="../tags/tag90.xml"/><Relationship Id="rId2" Type="http://schemas.openxmlformats.org/officeDocument/2006/relationships/tags" Target="../tags/tag72.xml"/><Relationship Id="rId19" Type="http://schemas.openxmlformats.org/officeDocument/2006/relationships/tags" Target="../tags/tag89.xml"/><Relationship Id="rId18" Type="http://schemas.openxmlformats.org/officeDocument/2006/relationships/tags" Target="../tags/tag88.xml"/><Relationship Id="rId17" Type="http://schemas.openxmlformats.org/officeDocument/2006/relationships/tags" Target="../tags/tag87.xml"/><Relationship Id="rId16" Type="http://schemas.openxmlformats.org/officeDocument/2006/relationships/tags" Target="../tags/tag86.xml"/><Relationship Id="rId15" Type="http://schemas.openxmlformats.org/officeDocument/2006/relationships/tags" Target="../tags/tag85.xml"/><Relationship Id="rId14" Type="http://schemas.openxmlformats.org/officeDocument/2006/relationships/tags" Target="../tags/tag84.xml"/><Relationship Id="rId13" Type="http://schemas.openxmlformats.org/officeDocument/2006/relationships/tags" Target="../tags/tag83.xml"/><Relationship Id="rId12" Type="http://schemas.openxmlformats.org/officeDocument/2006/relationships/tags" Target="../tags/tag82.xml"/><Relationship Id="rId11" Type="http://schemas.openxmlformats.org/officeDocument/2006/relationships/tags" Target="../tags/tag81.xml"/><Relationship Id="rId10" Type="http://schemas.openxmlformats.org/officeDocument/2006/relationships/tags" Target="../tags/tag80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110.xml"/><Relationship Id="rId8" Type="http://schemas.openxmlformats.org/officeDocument/2006/relationships/tags" Target="../tags/tag109.xml"/><Relationship Id="rId7" Type="http://schemas.openxmlformats.org/officeDocument/2006/relationships/tags" Target="../tags/tag108.xml"/><Relationship Id="rId6" Type="http://schemas.openxmlformats.org/officeDocument/2006/relationships/tags" Target="../tags/tag107.xml"/><Relationship Id="rId5" Type="http://schemas.openxmlformats.org/officeDocument/2006/relationships/tags" Target="../tags/tag106.xml"/><Relationship Id="rId40" Type="http://schemas.openxmlformats.org/officeDocument/2006/relationships/tags" Target="../tags/tag141.xml"/><Relationship Id="rId4" Type="http://schemas.openxmlformats.org/officeDocument/2006/relationships/image" Target="../media/image4.svg"/><Relationship Id="rId39" Type="http://schemas.openxmlformats.org/officeDocument/2006/relationships/tags" Target="../tags/tag140.xml"/><Relationship Id="rId38" Type="http://schemas.openxmlformats.org/officeDocument/2006/relationships/tags" Target="../tags/tag139.xml"/><Relationship Id="rId37" Type="http://schemas.openxmlformats.org/officeDocument/2006/relationships/tags" Target="../tags/tag138.xml"/><Relationship Id="rId36" Type="http://schemas.openxmlformats.org/officeDocument/2006/relationships/tags" Target="../tags/tag137.xml"/><Relationship Id="rId35" Type="http://schemas.openxmlformats.org/officeDocument/2006/relationships/tags" Target="../tags/tag136.xml"/><Relationship Id="rId34" Type="http://schemas.openxmlformats.org/officeDocument/2006/relationships/tags" Target="../tags/tag135.xml"/><Relationship Id="rId33" Type="http://schemas.openxmlformats.org/officeDocument/2006/relationships/tags" Target="../tags/tag134.xml"/><Relationship Id="rId32" Type="http://schemas.openxmlformats.org/officeDocument/2006/relationships/tags" Target="../tags/tag133.xml"/><Relationship Id="rId31" Type="http://schemas.openxmlformats.org/officeDocument/2006/relationships/tags" Target="../tags/tag132.xml"/><Relationship Id="rId30" Type="http://schemas.openxmlformats.org/officeDocument/2006/relationships/tags" Target="../tags/tag131.xml"/><Relationship Id="rId3" Type="http://schemas.openxmlformats.org/officeDocument/2006/relationships/image" Target="../media/image3.png"/><Relationship Id="rId29" Type="http://schemas.openxmlformats.org/officeDocument/2006/relationships/tags" Target="../tags/tag130.xml"/><Relationship Id="rId28" Type="http://schemas.openxmlformats.org/officeDocument/2006/relationships/tags" Target="../tags/tag129.xml"/><Relationship Id="rId27" Type="http://schemas.openxmlformats.org/officeDocument/2006/relationships/tags" Target="../tags/tag128.xml"/><Relationship Id="rId26" Type="http://schemas.openxmlformats.org/officeDocument/2006/relationships/tags" Target="../tags/tag127.xml"/><Relationship Id="rId25" Type="http://schemas.openxmlformats.org/officeDocument/2006/relationships/tags" Target="../tags/tag126.xml"/><Relationship Id="rId24" Type="http://schemas.openxmlformats.org/officeDocument/2006/relationships/tags" Target="../tags/tag125.xml"/><Relationship Id="rId23" Type="http://schemas.openxmlformats.org/officeDocument/2006/relationships/tags" Target="../tags/tag124.xml"/><Relationship Id="rId22" Type="http://schemas.openxmlformats.org/officeDocument/2006/relationships/tags" Target="../tags/tag123.xml"/><Relationship Id="rId21" Type="http://schemas.openxmlformats.org/officeDocument/2006/relationships/tags" Target="../tags/tag122.xml"/><Relationship Id="rId20" Type="http://schemas.openxmlformats.org/officeDocument/2006/relationships/tags" Target="../tags/tag121.xml"/><Relationship Id="rId2" Type="http://schemas.openxmlformats.org/officeDocument/2006/relationships/tags" Target="../tags/tag105.xml"/><Relationship Id="rId19" Type="http://schemas.openxmlformats.org/officeDocument/2006/relationships/tags" Target="../tags/tag120.xml"/><Relationship Id="rId18" Type="http://schemas.openxmlformats.org/officeDocument/2006/relationships/tags" Target="../tags/tag119.xml"/><Relationship Id="rId17" Type="http://schemas.openxmlformats.org/officeDocument/2006/relationships/tags" Target="../tags/tag118.xml"/><Relationship Id="rId16" Type="http://schemas.openxmlformats.org/officeDocument/2006/relationships/tags" Target="../tags/tag117.xml"/><Relationship Id="rId15" Type="http://schemas.openxmlformats.org/officeDocument/2006/relationships/tags" Target="../tags/tag116.xml"/><Relationship Id="rId14" Type="http://schemas.openxmlformats.org/officeDocument/2006/relationships/tags" Target="../tags/tag115.xml"/><Relationship Id="rId13" Type="http://schemas.openxmlformats.org/officeDocument/2006/relationships/tags" Target="../tags/tag114.xml"/><Relationship Id="rId12" Type="http://schemas.openxmlformats.org/officeDocument/2006/relationships/tags" Target="../tags/tag113.xml"/><Relationship Id="rId11" Type="http://schemas.openxmlformats.org/officeDocument/2006/relationships/tags" Target="../tags/tag112.xml"/><Relationship Id="rId10" Type="http://schemas.openxmlformats.org/officeDocument/2006/relationships/tags" Target="../tags/tag111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VCG41N1266076819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13690" y="0"/>
            <a:ext cx="1719580" cy="2776220"/>
          </a:xfrm>
          <a:prstGeom prst="rect">
            <a:avLst/>
          </a:prstGeom>
        </p:spPr>
      </p:pic>
      <p:cxnSp>
        <p:nvCxnSpPr>
          <p:cNvPr id="9" name="直接连接符 8"/>
          <p:cNvCxnSpPr/>
          <p:nvPr userDrawn="1">
            <p:custDataLst>
              <p:tags r:id="rId5"/>
            </p:custDataLst>
          </p:nvPr>
        </p:nvCxnSpPr>
        <p:spPr>
          <a:xfrm>
            <a:off x="558800" y="6527800"/>
            <a:ext cx="9563100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任意多边形: 形状 10"/>
          <p:cNvSpPr/>
          <p:nvPr userDrawn="1">
            <p:custDataLst>
              <p:tags r:id="rId6"/>
            </p:custDataLst>
          </p:nvPr>
        </p:nvSpPr>
        <p:spPr>
          <a:xfrm>
            <a:off x="10262870" y="5951855"/>
            <a:ext cx="1090930" cy="906145"/>
          </a:xfrm>
          <a:custGeom>
            <a:avLst/>
            <a:gdLst>
              <a:gd name="connsiteX0" fmla="*/ 1924435 w 1924435"/>
              <a:gd name="connsiteY0" fmla="*/ 1924435 h 1924435"/>
              <a:gd name="connsiteX1" fmla="*/ 0 w 1924435"/>
              <a:gd name="connsiteY1" fmla="*/ 1924435 h 1924435"/>
              <a:gd name="connsiteX2" fmla="*/ 0 w 1924435"/>
              <a:gd name="connsiteY2" fmla="*/ 962218 h 1924435"/>
              <a:gd name="connsiteX3" fmla="*/ 962218 w 1924435"/>
              <a:gd name="connsiteY3" fmla="*/ 0 h 1924435"/>
              <a:gd name="connsiteX4" fmla="*/ 962218 w 1924435"/>
              <a:gd name="connsiteY4" fmla="*/ 0 h 1924435"/>
              <a:gd name="connsiteX5" fmla="*/ 1924435 w 1924435"/>
              <a:gd name="connsiteY5" fmla="*/ 962218 h 1924435"/>
              <a:gd name="connsiteX6" fmla="*/ 1924435 w 1924435"/>
              <a:gd name="connsiteY6" fmla="*/ 1924435 h 1924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24435" h="1924435">
                <a:moveTo>
                  <a:pt x="1924435" y="1924435"/>
                </a:moveTo>
                <a:lnTo>
                  <a:pt x="0" y="1924435"/>
                </a:lnTo>
                <a:lnTo>
                  <a:pt x="0" y="962218"/>
                </a:lnTo>
                <a:cubicBezTo>
                  <a:pt x="0" y="430944"/>
                  <a:pt x="430944" y="0"/>
                  <a:pt x="962218" y="0"/>
                </a:cubicBezTo>
                <a:lnTo>
                  <a:pt x="962218" y="0"/>
                </a:lnTo>
                <a:cubicBezTo>
                  <a:pt x="1493491" y="0"/>
                  <a:pt x="1924435" y="430944"/>
                  <a:pt x="1924435" y="962218"/>
                </a:cubicBezTo>
                <a:lnTo>
                  <a:pt x="1924435" y="192443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2" name="任意多边形: 形状 11"/>
          <p:cNvSpPr/>
          <p:nvPr userDrawn="1">
            <p:custDataLst>
              <p:tags r:id="rId7"/>
            </p:custDataLst>
          </p:nvPr>
        </p:nvSpPr>
        <p:spPr>
          <a:xfrm>
            <a:off x="0" y="5696299"/>
            <a:ext cx="1161701" cy="1161701"/>
          </a:xfrm>
          <a:custGeom>
            <a:avLst/>
            <a:gdLst>
              <a:gd name="connsiteX0" fmla="*/ 1161702 w 1161701"/>
              <a:gd name="connsiteY0" fmla="*/ 1161702 h 1161701"/>
              <a:gd name="connsiteX1" fmla="*/ 0 w 1161701"/>
              <a:gd name="connsiteY1" fmla="*/ 1161702 h 1161701"/>
              <a:gd name="connsiteX2" fmla="*/ 0 w 1161701"/>
              <a:gd name="connsiteY2" fmla="*/ 0 h 1161701"/>
              <a:gd name="connsiteX3" fmla="*/ 0 w 1161701"/>
              <a:gd name="connsiteY3" fmla="*/ 0 h 1161701"/>
              <a:gd name="connsiteX4" fmla="*/ 1161702 w 1161701"/>
              <a:gd name="connsiteY4" fmla="*/ 1161702 h 1161701"/>
              <a:gd name="connsiteX5" fmla="*/ 1161702 w 1161701"/>
              <a:gd name="connsiteY5" fmla="*/ 1161702 h 1161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61701" h="1161701">
                <a:moveTo>
                  <a:pt x="1161702" y="1161702"/>
                </a:moveTo>
                <a:lnTo>
                  <a:pt x="0" y="1161702"/>
                </a:lnTo>
                <a:lnTo>
                  <a:pt x="0" y="0"/>
                </a:lnTo>
                <a:lnTo>
                  <a:pt x="0" y="0"/>
                </a:lnTo>
                <a:cubicBezTo>
                  <a:pt x="641576" y="0"/>
                  <a:pt x="1161702" y="520126"/>
                  <a:pt x="1161702" y="1161702"/>
                </a:cubicBezTo>
                <a:lnTo>
                  <a:pt x="1161702" y="1161702"/>
                </a:ln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6" name="任意多边形: 形状 15"/>
          <p:cNvSpPr/>
          <p:nvPr userDrawn="1">
            <p:custDataLst>
              <p:tags r:id="rId8"/>
            </p:custDataLst>
          </p:nvPr>
        </p:nvSpPr>
        <p:spPr>
          <a:xfrm>
            <a:off x="762000" y="4178300"/>
            <a:ext cx="46355" cy="46355"/>
          </a:xfrm>
          <a:custGeom>
            <a:avLst/>
            <a:gdLst>
              <a:gd name="connsiteX0" fmla="*/ 0 w 55151"/>
              <a:gd name="connsiteY0" fmla="*/ 27282 h 55151"/>
              <a:gd name="connsiteX1" fmla="*/ 27576 w 55151"/>
              <a:gd name="connsiteY1" fmla="*/ 0 h 55151"/>
              <a:gd name="connsiteX2" fmla="*/ 55152 w 55151"/>
              <a:gd name="connsiteY2" fmla="*/ 27282 h 55151"/>
              <a:gd name="connsiteX3" fmla="*/ 27576 w 55151"/>
              <a:gd name="connsiteY3" fmla="*/ 55151 h 55151"/>
              <a:gd name="connsiteX4" fmla="*/ 0 w 55151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2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2" y="12028"/>
                  <a:pt x="55152" y="27282"/>
                </a:cubicBezTo>
                <a:cubicBezTo>
                  <a:pt x="55152" y="42830"/>
                  <a:pt x="42830" y="55151"/>
                  <a:pt x="27576" y="55151"/>
                </a:cubicBezTo>
                <a:cubicBezTo>
                  <a:pt x="12028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17" name="任意多边形: 形状 16"/>
          <p:cNvSpPr/>
          <p:nvPr userDrawn="1">
            <p:custDataLst>
              <p:tags r:id="rId9"/>
            </p:custDataLst>
          </p:nvPr>
        </p:nvSpPr>
        <p:spPr>
          <a:xfrm>
            <a:off x="900430" y="4178300"/>
            <a:ext cx="46355" cy="46355"/>
          </a:xfrm>
          <a:custGeom>
            <a:avLst/>
            <a:gdLst>
              <a:gd name="connsiteX0" fmla="*/ 0 w 55151"/>
              <a:gd name="connsiteY0" fmla="*/ 27282 h 55151"/>
              <a:gd name="connsiteX1" fmla="*/ 27576 w 55151"/>
              <a:gd name="connsiteY1" fmla="*/ 0 h 55151"/>
              <a:gd name="connsiteX2" fmla="*/ 55152 w 55151"/>
              <a:gd name="connsiteY2" fmla="*/ 27282 h 55151"/>
              <a:gd name="connsiteX3" fmla="*/ 27576 w 55151"/>
              <a:gd name="connsiteY3" fmla="*/ 55151 h 55151"/>
              <a:gd name="connsiteX4" fmla="*/ 0 w 55151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2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2" y="12028"/>
                  <a:pt x="55152" y="27282"/>
                </a:cubicBezTo>
                <a:cubicBezTo>
                  <a:pt x="55152" y="42830"/>
                  <a:pt x="42830" y="55151"/>
                  <a:pt x="27576" y="55151"/>
                </a:cubicBezTo>
                <a:cubicBezTo>
                  <a:pt x="12028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19" name="任意多边形: 形状 18"/>
          <p:cNvSpPr/>
          <p:nvPr userDrawn="1">
            <p:custDataLst>
              <p:tags r:id="rId10"/>
            </p:custDataLst>
          </p:nvPr>
        </p:nvSpPr>
        <p:spPr>
          <a:xfrm>
            <a:off x="1038225" y="4178300"/>
            <a:ext cx="46355" cy="46355"/>
          </a:xfrm>
          <a:custGeom>
            <a:avLst/>
            <a:gdLst>
              <a:gd name="connsiteX0" fmla="*/ 0 w 55151"/>
              <a:gd name="connsiteY0" fmla="*/ 27282 h 55151"/>
              <a:gd name="connsiteX1" fmla="*/ 27576 w 55151"/>
              <a:gd name="connsiteY1" fmla="*/ 0 h 55151"/>
              <a:gd name="connsiteX2" fmla="*/ 55151 w 55151"/>
              <a:gd name="connsiteY2" fmla="*/ 27282 h 55151"/>
              <a:gd name="connsiteX3" fmla="*/ 27576 w 55151"/>
              <a:gd name="connsiteY3" fmla="*/ 55151 h 55151"/>
              <a:gd name="connsiteX4" fmla="*/ 0 w 55151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2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6" y="55151"/>
                </a:cubicBezTo>
                <a:cubicBezTo>
                  <a:pt x="12028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21" name="任意多边形: 形状 20"/>
          <p:cNvSpPr/>
          <p:nvPr userDrawn="1">
            <p:custDataLst>
              <p:tags r:id="rId11"/>
            </p:custDataLst>
          </p:nvPr>
        </p:nvSpPr>
        <p:spPr>
          <a:xfrm>
            <a:off x="1176655" y="4178300"/>
            <a:ext cx="46355" cy="46355"/>
          </a:xfrm>
          <a:custGeom>
            <a:avLst/>
            <a:gdLst>
              <a:gd name="connsiteX0" fmla="*/ 0 w 55151"/>
              <a:gd name="connsiteY0" fmla="*/ 27282 h 55151"/>
              <a:gd name="connsiteX1" fmla="*/ 27576 w 55151"/>
              <a:gd name="connsiteY1" fmla="*/ 0 h 55151"/>
              <a:gd name="connsiteX2" fmla="*/ 55151 w 55151"/>
              <a:gd name="connsiteY2" fmla="*/ 27282 h 55151"/>
              <a:gd name="connsiteX3" fmla="*/ 27576 w 55151"/>
              <a:gd name="connsiteY3" fmla="*/ 55151 h 55151"/>
              <a:gd name="connsiteX4" fmla="*/ 0 w 55151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2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6" y="55151"/>
                </a:cubicBezTo>
                <a:cubicBezTo>
                  <a:pt x="12028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22" name="任意多边形: 形状 21"/>
          <p:cNvSpPr/>
          <p:nvPr userDrawn="1">
            <p:custDataLst>
              <p:tags r:id="rId12"/>
            </p:custDataLst>
          </p:nvPr>
        </p:nvSpPr>
        <p:spPr>
          <a:xfrm>
            <a:off x="1315085" y="4178300"/>
            <a:ext cx="46355" cy="46355"/>
          </a:xfrm>
          <a:custGeom>
            <a:avLst/>
            <a:gdLst>
              <a:gd name="connsiteX0" fmla="*/ 0 w 55151"/>
              <a:gd name="connsiteY0" fmla="*/ 27282 h 55151"/>
              <a:gd name="connsiteX1" fmla="*/ 27576 w 55151"/>
              <a:gd name="connsiteY1" fmla="*/ 0 h 55151"/>
              <a:gd name="connsiteX2" fmla="*/ 55151 w 55151"/>
              <a:gd name="connsiteY2" fmla="*/ 27282 h 55151"/>
              <a:gd name="connsiteX3" fmla="*/ 27576 w 55151"/>
              <a:gd name="connsiteY3" fmla="*/ 55151 h 55151"/>
              <a:gd name="connsiteX4" fmla="*/ 0 w 55151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2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6" y="55151"/>
                </a:cubicBezTo>
                <a:cubicBezTo>
                  <a:pt x="12028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23" name="任意多边形: 形状 22"/>
          <p:cNvSpPr/>
          <p:nvPr userDrawn="1">
            <p:custDataLst>
              <p:tags r:id="rId13"/>
            </p:custDataLst>
          </p:nvPr>
        </p:nvSpPr>
        <p:spPr>
          <a:xfrm>
            <a:off x="1453515" y="4178300"/>
            <a:ext cx="46355" cy="46355"/>
          </a:xfrm>
          <a:custGeom>
            <a:avLst/>
            <a:gdLst>
              <a:gd name="connsiteX0" fmla="*/ 0 w 55151"/>
              <a:gd name="connsiteY0" fmla="*/ 27282 h 55151"/>
              <a:gd name="connsiteX1" fmla="*/ 27576 w 55151"/>
              <a:gd name="connsiteY1" fmla="*/ 0 h 55151"/>
              <a:gd name="connsiteX2" fmla="*/ 55151 w 55151"/>
              <a:gd name="connsiteY2" fmla="*/ 27282 h 55151"/>
              <a:gd name="connsiteX3" fmla="*/ 27576 w 55151"/>
              <a:gd name="connsiteY3" fmla="*/ 55151 h 55151"/>
              <a:gd name="connsiteX4" fmla="*/ 0 w 55151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2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6" y="55151"/>
                </a:cubicBezTo>
                <a:cubicBezTo>
                  <a:pt x="12028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25" name="任意多边形: 形状 24"/>
          <p:cNvSpPr/>
          <p:nvPr userDrawn="1">
            <p:custDataLst>
              <p:tags r:id="rId14"/>
            </p:custDataLst>
          </p:nvPr>
        </p:nvSpPr>
        <p:spPr>
          <a:xfrm>
            <a:off x="762000" y="4445000"/>
            <a:ext cx="46355" cy="46355"/>
          </a:xfrm>
          <a:custGeom>
            <a:avLst/>
            <a:gdLst>
              <a:gd name="connsiteX0" fmla="*/ 0 w 55151"/>
              <a:gd name="connsiteY0" fmla="*/ 27282 h 55151"/>
              <a:gd name="connsiteX1" fmla="*/ 27576 w 55151"/>
              <a:gd name="connsiteY1" fmla="*/ 0 h 55151"/>
              <a:gd name="connsiteX2" fmla="*/ 55152 w 55151"/>
              <a:gd name="connsiteY2" fmla="*/ 27282 h 55151"/>
              <a:gd name="connsiteX3" fmla="*/ 27576 w 55151"/>
              <a:gd name="connsiteY3" fmla="*/ 55151 h 55151"/>
              <a:gd name="connsiteX4" fmla="*/ 0 w 55151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2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2" y="12028"/>
                  <a:pt x="55152" y="27282"/>
                </a:cubicBezTo>
                <a:cubicBezTo>
                  <a:pt x="55152" y="42830"/>
                  <a:pt x="42830" y="55151"/>
                  <a:pt x="27576" y="55151"/>
                </a:cubicBezTo>
                <a:cubicBezTo>
                  <a:pt x="12028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26" name="任意多边形: 形状 25"/>
          <p:cNvSpPr/>
          <p:nvPr userDrawn="1">
            <p:custDataLst>
              <p:tags r:id="rId15"/>
            </p:custDataLst>
          </p:nvPr>
        </p:nvSpPr>
        <p:spPr>
          <a:xfrm>
            <a:off x="900430" y="4445000"/>
            <a:ext cx="46355" cy="46355"/>
          </a:xfrm>
          <a:custGeom>
            <a:avLst/>
            <a:gdLst>
              <a:gd name="connsiteX0" fmla="*/ 0 w 55151"/>
              <a:gd name="connsiteY0" fmla="*/ 27282 h 55151"/>
              <a:gd name="connsiteX1" fmla="*/ 27576 w 55151"/>
              <a:gd name="connsiteY1" fmla="*/ 0 h 55151"/>
              <a:gd name="connsiteX2" fmla="*/ 55152 w 55151"/>
              <a:gd name="connsiteY2" fmla="*/ 27282 h 55151"/>
              <a:gd name="connsiteX3" fmla="*/ 27576 w 55151"/>
              <a:gd name="connsiteY3" fmla="*/ 55151 h 55151"/>
              <a:gd name="connsiteX4" fmla="*/ 0 w 55151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2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2" y="12028"/>
                  <a:pt x="55152" y="27282"/>
                </a:cubicBezTo>
                <a:cubicBezTo>
                  <a:pt x="55152" y="42830"/>
                  <a:pt x="42830" y="55151"/>
                  <a:pt x="27576" y="55151"/>
                </a:cubicBezTo>
                <a:cubicBezTo>
                  <a:pt x="12028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27" name="任意多边形: 形状 26"/>
          <p:cNvSpPr/>
          <p:nvPr userDrawn="1">
            <p:custDataLst>
              <p:tags r:id="rId16"/>
            </p:custDataLst>
          </p:nvPr>
        </p:nvSpPr>
        <p:spPr>
          <a:xfrm>
            <a:off x="1038225" y="4445000"/>
            <a:ext cx="46355" cy="46355"/>
          </a:xfrm>
          <a:custGeom>
            <a:avLst/>
            <a:gdLst>
              <a:gd name="connsiteX0" fmla="*/ 0 w 55151"/>
              <a:gd name="connsiteY0" fmla="*/ 27282 h 55151"/>
              <a:gd name="connsiteX1" fmla="*/ 27576 w 55151"/>
              <a:gd name="connsiteY1" fmla="*/ 0 h 55151"/>
              <a:gd name="connsiteX2" fmla="*/ 55151 w 55151"/>
              <a:gd name="connsiteY2" fmla="*/ 27282 h 55151"/>
              <a:gd name="connsiteX3" fmla="*/ 27576 w 55151"/>
              <a:gd name="connsiteY3" fmla="*/ 55151 h 55151"/>
              <a:gd name="connsiteX4" fmla="*/ 0 w 55151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2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6" y="55151"/>
                </a:cubicBezTo>
                <a:cubicBezTo>
                  <a:pt x="12028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28" name="任意多边形: 形状 27"/>
          <p:cNvSpPr/>
          <p:nvPr userDrawn="1">
            <p:custDataLst>
              <p:tags r:id="rId17"/>
            </p:custDataLst>
          </p:nvPr>
        </p:nvSpPr>
        <p:spPr>
          <a:xfrm>
            <a:off x="1176655" y="4445000"/>
            <a:ext cx="46355" cy="46355"/>
          </a:xfrm>
          <a:custGeom>
            <a:avLst/>
            <a:gdLst>
              <a:gd name="connsiteX0" fmla="*/ 0 w 55151"/>
              <a:gd name="connsiteY0" fmla="*/ 27282 h 55151"/>
              <a:gd name="connsiteX1" fmla="*/ 27576 w 55151"/>
              <a:gd name="connsiteY1" fmla="*/ 0 h 55151"/>
              <a:gd name="connsiteX2" fmla="*/ 55151 w 55151"/>
              <a:gd name="connsiteY2" fmla="*/ 27282 h 55151"/>
              <a:gd name="connsiteX3" fmla="*/ 27576 w 55151"/>
              <a:gd name="connsiteY3" fmla="*/ 55151 h 55151"/>
              <a:gd name="connsiteX4" fmla="*/ 0 w 55151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2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6" y="55151"/>
                </a:cubicBezTo>
                <a:cubicBezTo>
                  <a:pt x="12028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29" name="任意多边形: 形状 28"/>
          <p:cNvSpPr/>
          <p:nvPr userDrawn="1">
            <p:custDataLst>
              <p:tags r:id="rId18"/>
            </p:custDataLst>
          </p:nvPr>
        </p:nvSpPr>
        <p:spPr>
          <a:xfrm>
            <a:off x="1315085" y="4445000"/>
            <a:ext cx="46355" cy="46355"/>
          </a:xfrm>
          <a:custGeom>
            <a:avLst/>
            <a:gdLst>
              <a:gd name="connsiteX0" fmla="*/ 0 w 55151"/>
              <a:gd name="connsiteY0" fmla="*/ 27282 h 55151"/>
              <a:gd name="connsiteX1" fmla="*/ 27576 w 55151"/>
              <a:gd name="connsiteY1" fmla="*/ 0 h 55151"/>
              <a:gd name="connsiteX2" fmla="*/ 55151 w 55151"/>
              <a:gd name="connsiteY2" fmla="*/ 27282 h 55151"/>
              <a:gd name="connsiteX3" fmla="*/ 27576 w 55151"/>
              <a:gd name="connsiteY3" fmla="*/ 55151 h 55151"/>
              <a:gd name="connsiteX4" fmla="*/ 0 w 55151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2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6" y="55151"/>
                </a:cubicBezTo>
                <a:cubicBezTo>
                  <a:pt x="12028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30" name="任意多边形: 形状 29"/>
          <p:cNvSpPr/>
          <p:nvPr userDrawn="1">
            <p:custDataLst>
              <p:tags r:id="rId19"/>
            </p:custDataLst>
          </p:nvPr>
        </p:nvSpPr>
        <p:spPr>
          <a:xfrm>
            <a:off x="1453515" y="4445000"/>
            <a:ext cx="46355" cy="46355"/>
          </a:xfrm>
          <a:custGeom>
            <a:avLst/>
            <a:gdLst>
              <a:gd name="connsiteX0" fmla="*/ 0 w 55151"/>
              <a:gd name="connsiteY0" fmla="*/ 27282 h 55151"/>
              <a:gd name="connsiteX1" fmla="*/ 27576 w 55151"/>
              <a:gd name="connsiteY1" fmla="*/ 0 h 55151"/>
              <a:gd name="connsiteX2" fmla="*/ 55151 w 55151"/>
              <a:gd name="connsiteY2" fmla="*/ 27282 h 55151"/>
              <a:gd name="connsiteX3" fmla="*/ 27576 w 55151"/>
              <a:gd name="connsiteY3" fmla="*/ 55151 h 55151"/>
              <a:gd name="connsiteX4" fmla="*/ 0 w 55151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2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6" y="55151"/>
                </a:cubicBezTo>
                <a:cubicBezTo>
                  <a:pt x="12028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31" name="任意多边形: 形状 30"/>
          <p:cNvSpPr/>
          <p:nvPr userDrawn="1">
            <p:custDataLst>
              <p:tags r:id="rId20"/>
            </p:custDataLst>
          </p:nvPr>
        </p:nvSpPr>
        <p:spPr>
          <a:xfrm>
            <a:off x="762000" y="4711065"/>
            <a:ext cx="46355" cy="46355"/>
          </a:xfrm>
          <a:custGeom>
            <a:avLst/>
            <a:gdLst>
              <a:gd name="connsiteX0" fmla="*/ 0 w 55151"/>
              <a:gd name="connsiteY0" fmla="*/ 27283 h 55151"/>
              <a:gd name="connsiteX1" fmla="*/ 27576 w 55151"/>
              <a:gd name="connsiteY1" fmla="*/ 0 h 55151"/>
              <a:gd name="connsiteX2" fmla="*/ 55152 w 55151"/>
              <a:gd name="connsiteY2" fmla="*/ 27283 h 55151"/>
              <a:gd name="connsiteX3" fmla="*/ 27576 w 55151"/>
              <a:gd name="connsiteY3" fmla="*/ 55152 h 55151"/>
              <a:gd name="connsiteX4" fmla="*/ 0 w 55151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3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2" y="12028"/>
                  <a:pt x="55152" y="27283"/>
                </a:cubicBezTo>
                <a:cubicBezTo>
                  <a:pt x="55152" y="42831"/>
                  <a:pt x="42830" y="55152"/>
                  <a:pt x="27576" y="55152"/>
                </a:cubicBezTo>
                <a:cubicBezTo>
                  <a:pt x="12028" y="55152"/>
                  <a:pt x="0" y="42831"/>
                  <a:pt x="0" y="27283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32" name="任意多边形: 形状 31"/>
          <p:cNvSpPr/>
          <p:nvPr userDrawn="1">
            <p:custDataLst>
              <p:tags r:id="rId21"/>
            </p:custDataLst>
          </p:nvPr>
        </p:nvSpPr>
        <p:spPr>
          <a:xfrm>
            <a:off x="900430" y="4711065"/>
            <a:ext cx="46355" cy="46355"/>
          </a:xfrm>
          <a:custGeom>
            <a:avLst/>
            <a:gdLst>
              <a:gd name="connsiteX0" fmla="*/ 0 w 55151"/>
              <a:gd name="connsiteY0" fmla="*/ 27283 h 55151"/>
              <a:gd name="connsiteX1" fmla="*/ 27576 w 55151"/>
              <a:gd name="connsiteY1" fmla="*/ 0 h 55151"/>
              <a:gd name="connsiteX2" fmla="*/ 55152 w 55151"/>
              <a:gd name="connsiteY2" fmla="*/ 27283 h 55151"/>
              <a:gd name="connsiteX3" fmla="*/ 27576 w 55151"/>
              <a:gd name="connsiteY3" fmla="*/ 55152 h 55151"/>
              <a:gd name="connsiteX4" fmla="*/ 0 w 55151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3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2" y="12028"/>
                  <a:pt x="55152" y="27283"/>
                </a:cubicBezTo>
                <a:cubicBezTo>
                  <a:pt x="55152" y="42831"/>
                  <a:pt x="42830" y="55152"/>
                  <a:pt x="27576" y="55152"/>
                </a:cubicBezTo>
                <a:cubicBezTo>
                  <a:pt x="12028" y="55152"/>
                  <a:pt x="0" y="42831"/>
                  <a:pt x="0" y="27283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33" name="任意多边形: 形状 32"/>
          <p:cNvSpPr/>
          <p:nvPr userDrawn="1">
            <p:custDataLst>
              <p:tags r:id="rId22"/>
            </p:custDataLst>
          </p:nvPr>
        </p:nvSpPr>
        <p:spPr>
          <a:xfrm>
            <a:off x="1038225" y="4711065"/>
            <a:ext cx="46355" cy="46355"/>
          </a:xfrm>
          <a:custGeom>
            <a:avLst/>
            <a:gdLst>
              <a:gd name="connsiteX0" fmla="*/ 0 w 55151"/>
              <a:gd name="connsiteY0" fmla="*/ 27283 h 55151"/>
              <a:gd name="connsiteX1" fmla="*/ 27576 w 55151"/>
              <a:gd name="connsiteY1" fmla="*/ 0 h 55151"/>
              <a:gd name="connsiteX2" fmla="*/ 55151 w 55151"/>
              <a:gd name="connsiteY2" fmla="*/ 27283 h 55151"/>
              <a:gd name="connsiteX3" fmla="*/ 27576 w 55151"/>
              <a:gd name="connsiteY3" fmla="*/ 55152 h 55151"/>
              <a:gd name="connsiteX4" fmla="*/ 0 w 55151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3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1"/>
                  <a:pt x="42830" y="55152"/>
                  <a:pt x="27576" y="55152"/>
                </a:cubicBezTo>
                <a:cubicBezTo>
                  <a:pt x="12028" y="55152"/>
                  <a:pt x="0" y="42831"/>
                  <a:pt x="0" y="27283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34" name="任意多边形: 形状 33"/>
          <p:cNvSpPr/>
          <p:nvPr userDrawn="1">
            <p:custDataLst>
              <p:tags r:id="rId23"/>
            </p:custDataLst>
          </p:nvPr>
        </p:nvSpPr>
        <p:spPr>
          <a:xfrm>
            <a:off x="1176655" y="4711065"/>
            <a:ext cx="46355" cy="46355"/>
          </a:xfrm>
          <a:custGeom>
            <a:avLst/>
            <a:gdLst>
              <a:gd name="connsiteX0" fmla="*/ 0 w 55151"/>
              <a:gd name="connsiteY0" fmla="*/ 27283 h 55151"/>
              <a:gd name="connsiteX1" fmla="*/ 27576 w 55151"/>
              <a:gd name="connsiteY1" fmla="*/ 0 h 55151"/>
              <a:gd name="connsiteX2" fmla="*/ 55151 w 55151"/>
              <a:gd name="connsiteY2" fmla="*/ 27283 h 55151"/>
              <a:gd name="connsiteX3" fmla="*/ 27576 w 55151"/>
              <a:gd name="connsiteY3" fmla="*/ 55152 h 55151"/>
              <a:gd name="connsiteX4" fmla="*/ 0 w 55151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3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1"/>
                  <a:pt x="42830" y="55152"/>
                  <a:pt x="27576" y="55152"/>
                </a:cubicBezTo>
                <a:cubicBezTo>
                  <a:pt x="12028" y="55152"/>
                  <a:pt x="0" y="42831"/>
                  <a:pt x="0" y="27283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35" name="任意多边形: 形状 34"/>
          <p:cNvSpPr/>
          <p:nvPr userDrawn="1">
            <p:custDataLst>
              <p:tags r:id="rId24"/>
            </p:custDataLst>
          </p:nvPr>
        </p:nvSpPr>
        <p:spPr>
          <a:xfrm>
            <a:off x="1315085" y="4711065"/>
            <a:ext cx="46355" cy="46355"/>
          </a:xfrm>
          <a:custGeom>
            <a:avLst/>
            <a:gdLst>
              <a:gd name="connsiteX0" fmla="*/ 0 w 55151"/>
              <a:gd name="connsiteY0" fmla="*/ 27283 h 55151"/>
              <a:gd name="connsiteX1" fmla="*/ 27576 w 55151"/>
              <a:gd name="connsiteY1" fmla="*/ 0 h 55151"/>
              <a:gd name="connsiteX2" fmla="*/ 55151 w 55151"/>
              <a:gd name="connsiteY2" fmla="*/ 27283 h 55151"/>
              <a:gd name="connsiteX3" fmla="*/ 27576 w 55151"/>
              <a:gd name="connsiteY3" fmla="*/ 55152 h 55151"/>
              <a:gd name="connsiteX4" fmla="*/ 0 w 55151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3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1"/>
                  <a:pt x="42830" y="55152"/>
                  <a:pt x="27576" y="55152"/>
                </a:cubicBezTo>
                <a:cubicBezTo>
                  <a:pt x="12028" y="55152"/>
                  <a:pt x="0" y="42831"/>
                  <a:pt x="0" y="27283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36" name="任意多边形: 形状 35"/>
          <p:cNvSpPr/>
          <p:nvPr userDrawn="1">
            <p:custDataLst>
              <p:tags r:id="rId25"/>
            </p:custDataLst>
          </p:nvPr>
        </p:nvSpPr>
        <p:spPr>
          <a:xfrm>
            <a:off x="1453515" y="4711065"/>
            <a:ext cx="46355" cy="46355"/>
          </a:xfrm>
          <a:custGeom>
            <a:avLst/>
            <a:gdLst>
              <a:gd name="connsiteX0" fmla="*/ 0 w 55151"/>
              <a:gd name="connsiteY0" fmla="*/ 27283 h 55151"/>
              <a:gd name="connsiteX1" fmla="*/ 27576 w 55151"/>
              <a:gd name="connsiteY1" fmla="*/ 0 h 55151"/>
              <a:gd name="connsiteX2" fmla="*/ 55151 w 55151"/>
              <a:gd name="connsiteY2" fmla="*/ 27283 h 55151"/>
              <a:gd name="connsiteX3" fmla="*/ 27576 w 55151"/>
              <a:gd name="connsiteY3" fmla="*/ 55152 h 55151"/>
              <a:gd name="connsiteX4" fmla="*/ 0 w 55151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3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1"/>
                  <a:pt x="42830" y="55152"/>
                  <a:pt x="27576" y="55152"/>
                </a:cubicBezTo>
                <a:cubicBezTo>
                  <a:pt x="12028" y="55152"/>
                  <a:pt x="0" y="42831"/>
                  <a:pt x="0" y="27283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37" name="任意多边形: 形状 36"/>
          <p:cNvSpPr/>
          <p:nvPr userDrawn="1">
            <p:custDataLst>
              <p:tags r:id="rId26"/>
            </p:custDataLst>
          </p:nvPr>
        </p:nvSpPr>
        <p:spPr>
          <a:xfrm>
            <a:off x="762000" y="4977765"/>
            <a:ext cx="46355" cy="46355"/>
          </a:xfrm>
          <a:custGeom>
            <a:avLst/>
            <a:gdLst>
              <a:gd name="connsiteX0" fmla="*/ 0 w 55151"/>
              <a:gd name="connsiteY0" fmla="*/ 27283 h 55151"/>
              <a:gd name="connsiteX1" fmla="*/ 27576 w 55151"/>
              <a:gd name="connsiteY1" fmla="*/ 0 h 55151"/>
              <a:gd name="connsiteX2" fmla="*/ 55152 w 55151"/>
              <a:gd name="connsiteY2" fmla="*/ 27283 h 55151"/>
              <a:gd name="connsiteX3" fmla="*/ 27576 w 55151"/>
              <a:gd name="connsiteY3" fmla="*/ 55152 h 55151"/>
              <a:gd name="connsiteX4" fmla="*/ 0 w 55151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3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2" y="12028"/>
                  <a:pt x="55152" y="27283"/>
                </a:cubicBezTo>
                <a:cubicBezTo>
                  <a:pt x="55152" y="42830"/>
                  <a:pt x="42830" y="55152"/>
                  <a:pt x="27576" y="55152"/>
                </a:cubicBezTo>
                <a:cubicBezTo>
                  <a:pt x="12028" y="55152"/>
                  <a:pt x="0" y="42830"/>
                  <a:pt x="0" y="27283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38" name="任意多边形: 形状 37"/>
          <p:cNvSpPr/>
          <p:nvPr userDrawn="1">
            <p:custDataLst>
              <p:tags r:id="rId27"/>
            </p:custDataLst>
          </p:nvPr>
        </p:nvSpPr>
        <p:spPr>
          <a:xfrm>
            <a:off x="900430" y="4977765"/>
            <a:ext cx="46355" cy="46355"/>
          </a:xfrm>
          <a:custGeom>
            <a:avLst/>
            <a:gdLst>
              <a:gd name="connsiteX0" fmla="*/ 0 w 55151"/>
              <a:gd name="connsiteY0" fmla="*/ 27283 h 55151"/>
              <a:gd name="connsiteX1" fmla="*/ 27576 w 55151"/>
              <a:gd name="connsiteY1" fmla="*/ 0 h 55151"/>
              <a:gd name="connsiteX2" fmla="*/ 55152 w 55151"/>
              <a:gd name="connsiteY2" fmla="*/ 27283 h 55151"/>
              <a:gd name="connsiteX3" fmla="*/ 27576 w 55151"/>
              <a:gd name="connsiteY3" fmla="*/ 55152 h 55151"/>
              <a:gd name="connsiteX4" fmla="*/ 0 w 55151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3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2" y="12028"/>
                  <a:pt x="55152" y="27283"/>
                </a:cubicBezTo>
                <a:cubicBezTo>
                  <a:pt x="55152" y="42830"/>
                  <a:pt x="42830" y="55152"/>
                  <a:pt x="27576" y="55152"/>
                </a:cubicBezTo>
                <a:cubicBezTo>
                  <a:pt x="12028" y="55152"/>
                  <a:pt x="0" y="42830"/>
                  <a:pt x="0" y="27283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39" name="任意多边形: 形状 38"/>
          <p:cNvSpPr/>
          <p:nvPr userDrawn="1">
            <p:custDataLst>
              <p:tags r:id="rId28"/>
            </p:custDataLst>
          </p:nvPr>
        </p:nvSpPr>
        <p:spPr>
          <a:xfrm>
            <a:off x="1038225" y="4977765"/>
            <a:ext cx="46355" cy="46355"/>
          </a:xfrm>
          <a:custGeom>
            <a:avLst/>
            <a:gdLst>
              <a:gd name="connsiteX0" fmla="*/ 0 w 55151"/>
              <a:gd name="connsiteY0" fmla="*/ 27283 h 55151"/>
              <a:gd name="connsiteX1" fmla="*/ 27576 w 55151"/>
              <a:gd name="connsiteY1" fmla="*/ 0 h 55151"/>
              <a:gd name="connsiteX2" fmla="*/ 55151 w 55151"/>
              <a:gd name="connsiteY2" fmla="*/ 27283 h 55151"/>
              <a:gd name="connsiteX3" fmla="*/ 27576 w 55151"/>
              <a:gd name="connsiteY3" fmla="*/ 55152 h 55151"/>
              <a:gd name="connsiteX4" fmla="*/ 0 w 55151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3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0"/>
                  <a:pt x="42830" y="55152"/>
                  <a:pt x="27576" y="55152"/>
                </a:cubicBezTo>
                <a:cubicBezTo>
                  <a:pt x="12028" y="55152"/>
                  <a:pt x="0" y="42830"/>
                  <a:pt x="0" y="27283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40" name="任意多边形: 形状 39"/>
          <p:cNvSpPr/>
          <p:nvPr userDrawn="1">
            <p:custDataLst>
              <p:tags r:id="rId29"/>
            </p:custDataLst>
          </p:nvPr>
        </p:nvSpPr>
        <p:spPr>
          <a:xfrm>
            <a:off x="1176655" y="4977765"/>
            <a:ext cx="46355" cy="46355"/>
          </a:xfrm>
          <a:custGeom>
            <a:avLst/>
            <a:gdLst>
              <a:gd name="connsiteX0" fmla="*/ 0 w 55151"/>
              <a:gd name="connsiteY0" fmla="*/ 27283 h 55151"/>
              <a:gd name="connsiteX1" fmla="*/ 27576 w 55151"/>
              <a:gd name="connsiteY1" fmla="*/ 0 h 55151"/>
              <a:gd name="connsiteX2" fmla="*/ 55151 w 55151"/>
              <a:gd name="connsiteY2" fmla="*/ 27283 h 55151"/>
              <a:gd name="connsiteX3" fmla="*/ 27576 w 55151"/>
              <a:gd name="connsiteY3" fmla="*/ 55152 h 55151"/>
              <a:gd name="connsiteX4" fmla="*/ 0 w 55151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3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0"/>
                  <a:pt x="42830" y="55152"/>
                  <a:pt x="27576" y="55152"/>
                </a:cubicBezTo>
                <a:cubicBezTo>
                  <a:pt x="12028" y="55152"/>
                  <a:pt x="0" y="42830"/>
                  <a:pt x="0" y="27283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41" name="任意多边形: 形状 40"/>
          <p:cNvSpPr/>
          <p:nvPr userDrawn="1">
            <p:custDataLst>
              <p:tags r:id="rId30"/>
            </p:custDataLst>
          </p:nvPr>
        </p:nvSpPr>
        <p:spPr>
          <a:xfrm>
            <a:off x="1315085" y="4977765"/>
            <a:ext cx="46355" cy="46355"/>
          </a:xfrm>
          <a:custGeom>
            <a:avLst/>
            <a:gdLst>
              <a:gd name="connsiteX0" fmla="*/ 0 w 55151"/>
              <a:gd name="connsiteY0" fmla="*/ 27283 h 55151"/>
              <a:gd name="connsiteX1" fmla="*/ 27576 w 55151"/>
              <a:gd name="connsiteY1" fmla="*/ 0 h 55151"/>
              <a:gd name="connsiteX2" fmla="*/ 55151 w 55151"/>
              <a:gd name="connsiteY2" fmla="*/ 27283 h 55151"/>
              <a:gd name="connsiteX3" fmla="*/ 27576 w 55151"/>
              <a:gd name="connsiteY3" fmla="*/ 55152 h 55151"/>
              <a:gd name="connsiteX4" fmla="*/ 0 w 55151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3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0"/>
                  <a:pt x="42830" y="55152"/>
                  <a:pt x="27576" y="55152"/>
                </a:cubicBezTo>
                <a:cubicBezTo>
                  <a:pt x="12028" y="55152"/>
                  <a:pt x="0" y="42830"/>
                  <a:pt x="0" y="27283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42" name="任意多边形: 形状 41"/>
          <p:cNvSpPr/>
          <p:nvPr userDrawn="1">
            <p:custDataLst>
              <p:tags r:id="rId31"/>
            </p:custDataLst>
          </p:nvPr>
        </p:nvSpPr>
        <p:spPr>
          <a:xfrm>
            <a:off x="1453515" y="4977765"/>
            <a:ext cx="46355" cy="46355"/>
          </a:xfrm>
          <a:custGeom>
            <a:avLst/>
            <a:gdLst>
              <a:gd name="connsiteX0" fmla="*/ 0 w 55151"/>
              <a:gd name="connsiteY0" fmla="*/ 27283 h 55151"/>
              <a:gd name="connsiteX1" fmla="*/ 27576 w 55151"/>
              <a:gd name="connsiteY1" fmla="*/ 0 h 55151"/>
              <a:gd name="connsiteX2" fmla="*/ 55151 w 55151"/>
              <a:gd name="connsiteY2" fmla="*/ 27283 h 55151"/>
              <a:gd name="connsiteX3" fmla="*/ 27576 w 55151"/>
              <a:gd name="connsiteY3" fmla="*/ 55152 h 55151"/>
              <a:gd name="connsiteX4" fmla="*/ 0 w 55151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3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0"/>
                  <a:pt x="42830" y="55152"/>
                  <a:pt x="27576" y="55152"/>
                </a:cubicBezTo>
                <a:cubicBezTo>
                  <a:pt x="12028" y="55152"/>
                  <a:pt x="0" y="42830"/>
                  <a:pt x="0" y="27283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cxnSp>
        <p:nvCxnSpPr>
          <p:cNvPr id="43" name="直接连接符 42"/>
          <p:cNvCxnSpPr/>
          <p:nvPr userDrawn="1">
            <p:custDataLst>
              <p:tags r:id="rId32"/>
            </p:custDataLst>
          </p:nvPr>
        </p:nvCxnSpPr>
        <p:spPr>
          <a:xfrm>
            <a:off x="2184400" y="838200"/>
            <a:ext cx="9563100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任意多边形: 形状 43"/>
          <p:cNvSpPr/>
          <p:nvPr userDrawn="1">
            <p:custDataLst>
              <p:tags r:id="rId33"/>
            </p:custDataLst>
          </p:nvPr>
        </p:nvSpPr>
        <p:spPr>
          <a:xfrm>
            <a:off x="9381500" y="6334625"/>
            <a:ext cx="1046117" cy="523058"/>
          </a:xfrm>
          <a:custGeom>
            <a:avLst/>
            <a:gdLst>
              <a:gd name="connsiteX0" fmla="*/ 523059 w 1046117"/>
              <a:gd name="connsiteY0" fmla="*/ 0 h 523058"/>
              <a:gd name="connsiteX1" fmla="*/ 0 w 1046117"/>
              <a:gd name="connsiteY1" fmla="*/ 523059 h 523058"/>
              <a:gd name="connsiteX2" fmla="*/ 1046118 w 1046117"/>
              <a:gd name="connsiteY2" fmla="*/ 523059 h 523058"/>
              <a:gd name="connsiteX3" fmla="*/ 523059 w 1046117"/>
              <a:gd name="connsiteY3" fmla="*/ 0 h 523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46117" h="523058">
                <a:moveTo>
                  <a:pt x="523059" y="0"/>
                </a:moveTo>
                <a:cubicBezTo>
                  <a:pt x="234100" y="0"/>
                  <a:pt x="0" y="234100"/>
                  <a:pt x="0" y="523059"/>
                </a:cubicBezTo>
                <a:lnTo>
                  <a:pt x="1046118" y="523059"/>
                </a:lnTo>
                <a:cubicBezTo>
                  <a:pt x="1045825" y="234100"/>
                  <a:pt x="811724" y="0"/>
                  <a:pt x="523059" y="0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45" name="任意多边形: 形状 12"/>
          <p:cNvSpPr/>
          <p:nvPr userDrawn="1">
            <p:custDataLst>
              <p:tags r:id="rId34"/>
            </p:custDataLst>
          </p:nvPr>
        </p:nvSpPr>
        <p:spPr>
          <a:xfrm flipH="1">
            <a:off x="11188065" y="1419860"/>
            <a:ext cx="1003935" cy="2008505"/>
          </a:xfrm>
          <a:custGeom>
            <a:avLst/>
            <a:gdLst>
              <a:gd name="connsiteX0" fmla="*/ 1130019 w 1130018"/>
              <a:gd name="connsiteY0" fmla="*/ 1130019 h 2260037"/>
              <a:gd name="connsiteX1" fmla="*/ 0 w 1130018"/>
              <a:gd name="connsiteY1" fmla="*/ 0 h 2260037"/>
              <a:gd name="connsiteX2" fmla="*/ 0 w 1130018"/>
              <a:gd name="connsiteY2" fmla="*/ 2260038 h 2260037"/>
              <a:gd name="connsiteX3" fmla="*/ 1130019 w 1130018"/>
              <a:gd name="connsiteY3" fmla="*/ 1130019 h 2260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30018" h="2260037">
                <a:moveTo>
                  <a:pt x="1130019" y="1130019"/>
                </a:moveTo>
                <a:cubicBezTo>
                  <a:pt x="1130019" y="506044"/>
                  <a:pt x="623974" y="0"/>
                  <a:pt x="0" y="0"/>
                </a:cubicBezTo>
                <a:lnTo>
                  <a:pt x="0" y="2260038"/>
                </a:lnTo>
                <a:cubicBezTo>
                  <a:pt x="623974" y="2260038"/>
                  <a:pt x="1130019" y="1754287"/>
                  <a:pt x="1130019" y="1130019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35"/>
            </p:custDataLst>
          </p:nvPr>
        </p:nvSpPr>
        <p:spPr>
          <a:xfrm>
            <a:off x="838200" y="1656000"/>
            <a:ext cx="10515600" cy="18000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6600"/>
            </a:lvl1pPr>
          </a:lstStyle>
          <a:p>
            <a:r>
              <a:rPr lang="zh-CN" altLang="en-US" dirty="0"/>
              <a:t>单击添加文档标题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6"/>
            </p:custDataLst>
          </p:nvPr>
        </p:nvSpPr>
        <p:spPr>
          <a:xfrm>
            <a:off x="838200" y="3705186"/>
            <a:ext cx="10515600" cy="86681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7"/>
            </p:custDataLst>
          </p:nvPr>
        </p:nvSpPr>
        <p:spPr>
          <a:xfrm>
            <a:off x="695960" y="6356350"/>
            <a:ext cx="2743200" cy="365125"/>
          </a:xfrm>
          <a:prstGeom prst="rect">
            <a:avLst/>
          </a:prstGeom>
        </p:spPr>
        <p:txBody>
          <a:bodyPr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38"/>
            </p:custDataLst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39"/>
            </p:custDataLst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24" name="文本占位符 23"/>
          <p:cNvSpPr>
            <a:spLocks noGrp="1"/>
          </p:cNvSpPr>
          <p:nvPr>
            <p:ph type="body" sz="quarter" idx="17" hasCustomPrompt="1"/>
            <p:custDataLst>
              <p:tags r:id="rId40"/>
            </p:custDataLst>
          </p:nvPr>
        </p:nvSpPr>
        <p:spPr>
          <a:xfrm>
            <a:off x="4781641" y="4586170"/>
            <a:ext cx="2743200" cy="504000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accent1"/>
            </a:solidFill>
          </a:ln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buNone/>
              <a:defRPr sz="14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zh-CN" altLang="en-US" dirty="0"/>
              <a:t>署名占位符</a:t>
            </a:r>
            <a:endParaRPr lang="zh-CN" altLang="en-US" dirty="0"/>
          </a:p>
        </p:txBody>
      </p:sp>
      <p:sp>
        <p:nvSpPr>
          <p:cNvPr id="74" name="文本占位符 9"/>
          <p:cNvSpPr>
            <a:spLocks noGrp="1"/>
          </p:cNvSpPr>
          <p:nvPr>
            <p:ph type="body" sz="quarter" idx="18" hasCustomPrompt="1"/>
            <p:custDataLst>
              <p:tags r:id="rId41"/>
            </p:custDataLst>
          </p:nvPr>
        </p:nvSpPr>
        <p:spPr>
          <a:xfrm>
            <a:off x="486770" y="330199"/>
            <a:ext cx="1546568" cy="5040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buNone/>
              <a:defRPr sz="1200" b="1"/>
            </a:lvl1pPr>
          </a:lstStyle>
          <a:p>
            <a:pPr lvl="0"/>
            <a:r>
              <a:rPr lang="zh-CN" altLang="en-US" dirty="0"/>
              <a:t>公司名占位符</a:t>
            </a:r>
            <a:endParaRPr lang="zh-CN" altLang="en-US" dirty="0"/>
          </a:p>
        </p:txBody>
      </p:sp>
      <p:sp>
        <p:nvSpPr>
          <p:cNvPr id="75" name="文本占位符 13"/>
          <p:cNvSpPr>
            <a:spLocks noGrp="1"/>
          </p:cNvSpPr>
          <p:nvPr>
            <p:ph type="body" sz="quarter" idx="14" hasCustomPrompt="1"/>
            <p:custDataLst>
              <p:tags r:id="rId42"/>
            </p:custDataLst>
          </p:nvPr>
        </p:nvSpPr>
        <p:spPr>
          <a:xfrm>
            <a:off x="8825231" y="326198"/>
            <a:ext cx="2880000" cy="5040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r">
              <a:lnSpc>
                <a:spcPct val="100000"/>
              </a:lnSpc>
              <a:buNone/>
              <a:defRPr sz="12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zh-CN" altLang="en-US" dirty="0"/>
              <a:t>日期时间占位符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圆角矩形 18">
            <a:hlinkClick r:id="rId2" action="ppaction://hlinksldjump"/>
          </p:cNvPr>
          <p:cNvSpPr/>
          <p:nvPr userDrawn="1"/>
        </p:nvSpPr>
        <p:spPr>
          <a:xfrm>
            <a:off x="573906" y="6086477"/>
            <a:ext cx="487045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01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8" name="圆角矩形 17">
            <a:hlinkClick r:id="rId3" action="ppaction://hlinksldjump"/>
          </p:cNvPr>
          <p:cNvSpPr/>
          <p:nvPr userDrawn="1"/>
        </p:nvSpPr>
        <p:spPr>
          <a:xfrm>
            <a:off x="1160646" y="6087112"/>
            <a:ext cx="487045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02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0" name="圆角矩形 19">
            <a:hlinkClick r:id="rId4" action="ppaction://hlinksldjump"/>
          </p:cNvPr>
          <p:cNvSpPr/>
          <p:nvPr userDrawn="1"/>
        </p:nvSpPr>
        <p:spPr>
          <a:xfrm>
            <a:off x="1747386" y="6087112"/>
            <a:ext cx="487045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03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1" name="圆角矩形 20">
            <a:hlinkClick r:id="rId5" action="ppaction://hlinksldjump"/>
          </p:cNvPr>
          <p:cNvSpPr/>
          <p:nvPr userDrawn="1"/>
        </p:nvSpPr>
        <p:spPr>
          <a:xfrm>
            <a:off x="2334126" y="6087747"/>
            <a:ext cx="487045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04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2" name="圆角矩形 21">
            <a:hlinkClick r:id="rId6" action="ppaction://hlinksldjump"/>
          </p:cNvPr>
          <p:cNvSpPr/>
          <p:nvPr userDrawn="1"/>
        </p:nvSpPr>
        <p:spPr>
          <a:xfrm>
            <a:off x="2921000" y="6088380"/>
            <a:ext cx="478790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05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3" name="圆角矩形 22">
            <a:hlinkClick r:id="rId7" action="ppaction://hlinksldjump"/>
          </p:cNvPr>
          <p:cNvSpPr/>
          <p:nvPr userDrawn="1"/>
        </p:nvSpPr>
        <p:spPr>
          <a:xfrm>
            <a:off x="3507606" y="6089017"/>
            <a:ext cx="487045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06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5" name="圆角矩形 24">
            <a:hlinkClick r:id="rId8" action="ppaction://hlinksldjump"/>
          </p:cNvPr>
          <p:cNvSpPr/>
          <p:nvPr userDrawn="1"/>
        </p:nvSpPr>
        <p:spPr>
          <a:xfrm>
            <a:off x="4112126" y="6087112"/>
            <a:ext cx="487045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07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6" name="圆角矩形 25">
            <a:hlinkClick r:id="rId9" action="ppaction://hlinksldjump"/>
          </p:cNvPr>
          <p:cNvSpPr/>
          <p:nvPr userDrawn="1"/>
        </p:nvSpPr>
        <p:spPr>
          <a:xfrm>
            <a:off x="4698866" y="6087747"/>
            <a:ext cx="487045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08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7" name="圆角矩形 26">
            <a:hlinkClick r:id="rId10" action="ppaction://hlinksldjump"/>
          </p:cNvPr>
          <p:cNvSpPr/>
          <p:nvPr userDrawn="1"/>
        </p:nvSpPr>
        <p:spPr>
          <a:xfrm>
            <a:off x="5285606" y="6087747"/>
            <a:ext cx="487045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09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8" name="圆角矩形 27">
            <a:hlinkClick r:id="rId11" action="ppaction://hlinksldjump"/>
          </p:cNvPr>
          <p:cNvSpPr/>
          <p:nvPr userDrawn="1"/>
        </p:nvSpPr>
        <p:spPr>
          <a:xfrm>
            <a:off x="5872346" y="6088382"/>
            <a:ext cx="487045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10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9" name="圆角矩形 28">
            <a:hlinkClick r:id="rId12" action="ppaction://hlinksldjump"/>
          </p:cNvPr>
          <p:cNvSpPr/>
          <p:nvPr userDrawn="1"/>
        </p:nvSpPr>
        <p:spPr>
          <a:xfrm>
            <a:off x="6459086" y="6089017"/>
            <a:ext cx="487045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11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0" name="圆角矩形 29">
            <a:hlinkClick r:id="rId13" action="ppaction://hlinksldjump"/>
          </p:cNvPr>
          <p:cNvSpPr/>
          <p:nvPr userDrawn="1"/>
        </p:nvSpPr>
        <p:spPr>
          <a:xfrm>
            <a:off x="7045826" y="6089652"/>
            <a:ext cx="487045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12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圆角矩形 3">
            <a:hlinkClick r:id="rId14" action="ppaction://hlinksldjump"/>
          </p:cNvPr>
          <p:cNvSpPr/>
          <p:nvPr userDrawn="1"/>
        </p:nvSpPr>
        <p:spPr>
          <a:xfrm>
            <a:off x="7632566" y="6084572"/>
            <a:ext cx="487045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13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圆角矩形 4">
            <a:hlinkClick r:id="rId15" action="ppaction://hlinksldjump"/>
          </p:cNvPr>
          <p:cNvSpPr/>
          <p:nvPr userDrawn="1"/>
        </p:nvSpPr>
        <p:spPr>
          <a:xfrm>
            <a:off x="8219306" y="6084572"/>
            <a:ext cx="487045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14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圆角矩形 5">
            <a:hlinkClick r:id="rId16" action="ppaction://hlinksldjump"/>
          </p:cNvPr>
          <p:cNvSpPr/>
          <p:nvPr userDrawn="1"/>
        </p:nvSpPr>
        <p:spPr>
          <a:xfrm>
            <a:off x="8806046" y="6085207"/>
            <a:ext cx="487045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15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圆角矩形 6">
            <a:hlinkClick r:id="rId17" action="ppaction://hlinksldjump"/>
          </p:cNvPr>
          <p:cNvSpPr/>
          <p:nvPr userDrawn="1"/>
        </p:nvSpPr>
        <p:spPr>
          <a:xfrm>
            <a:off x="9392786" y="6085842"/>
            <a:ext cx="487045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16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圆角矩形 7">
            <a:hlinkClick r:id="rId18" action="ppaction://hlinksldjump"/>
          </p:cNvPr>
          <p:cNvSpPr/>
          <p:nvPr userDrawn="1"/>
        </p:nvSpPr>
        <p:spPr>
          <a:xfrm>
            <a:off x="9979526" y="6086477"/>
            <a:ext cx="487045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17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" name="圆角矩形 8">
            <a:hlinkClick r:id="rId19" action="ppaction://hlinksldjump"/>
          </p:cNvPr>
          <p:cNvSpPr/>
          <p:nvPr userDrawn="1"/>
        </p:nvSpPr>
        <p:spPr>
          <a:xfrm>
            <a:off x="573906" y="6447157"/>
            <a:ext cx="487045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18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" name="圆角矩形 9">
            <a:hlinkClick r:id="rId20" action="ppaction://hlinksldjump"/>
          </p:cNvPr>
          <p:cNvSpPr/>
          <p:nvPr userDrawn="1"/>
        </p:nvSpPr>
        <p:spPr>
          <a:xfrm>
            <a:off x="1160646" y="6447792"/>
            <a:ext cx="487045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19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1" name="圆角矩形 10">
            <a:hlinkClick r:id="rId21" action="ppaction://hlinksldjump"/>
          </p:cNvPr>
          <p:cNvSpPr/>
          <p:nvPr userDrawn="1"/>
        </p:nvSpPr>
        <p:spPr>
          <a:xfrm>
            <a:off x="1747386" y="6447792"/>
            <a:ext cx="487045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20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2" name="圆角矩形 11">
            <a:hlinkClick r:id="rId22" action="ppaction://hlinksldjump"/>
          </p:cNvPr>
          <p:cNvSpPr/>
          <p:nvPr userDrawn="1"/>
        </p:nvSpPr>
        <p:spPr>
          <a:xfrm>
            <a:off x="2334126" y="6448427"/>
            <a:ext cx="487045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21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3" name="圆角矩形 12">
            <a:hlinkClick r:id="rId23" action="ppaction://hlinksldjump"/>
          </p:cNvPr>
          <p:cNvSpPr/>
          <p:nvPr userDrawn="1"/>
        </p:nvSpPr>
        <p:spPr>
          <a:xfrm>
            <a:off x="2921000" y="6449060"/>
            <a:ext cx="478790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22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4" name="圆角矩形 13">
            <a:hlinkClick r:id="rId24" action="ppaction://hlinksldjump"/>
          </p:cNvPr>
          <p:cNvSpPr/>
          <p:nvPr userDrawn="1"/>
        </p:nvSpPr>
        <p:spPr>
          <a:xfrm>
            <a:off x="3507606" y="6449697"/>
            <a:ext cx="487045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23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5" name="圆角矩形 14">
            <a:hlinkClick r:id="rId25" action="ppaction://hlinksldjump"/>
          </p:cNvPr>
          <p:cNvSpPr/>
          <p:nvPr userDrawn="1"/>
        </p:nvSpPr>
        <p:spPr>
          <a:xfrm>
            <a:off x="4112126" y="6447792"/>
            <a:ext cx="487045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24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6" name="圆角矩形 15">
            <a:hlinkClick r:id="rId26" action="ppaction://hlinksldjump"/>
          </p:cNvPr>
          <p:cNvSpPr/>
          <p:nvPr userDrawn="1"/>
        </p:nvSpPr>
        <p:spPr>
          <a:xfrm>
            <a:off x="4698866" y="6448427"/>
            <a:ext cx="487045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25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7" name="圆角矩形 16">
            <a:hlinkClick r:id="rId27" action="ppaction://hlinksldjump"/>
          </p:cNvPr>
          <p:cNvSpPr/>
          <p:nvPr userDrawn="1"/>
        </p:nvSpPr>
        <p:spPr>
          <a:xfrm>
            <a:off x="5285606" y="6448427"/>
            <a:ext cx="487045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26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4" name="圆角矩形 23">
            <a:hlinkClick r:id="rId28" action="ppaction://hlinksldjump"/>
          </p:cNvPr>
          <p:cNvSpPr/>
          <p:nvPr userDrawn="1"/>
        </p:nvSpPr>
        <p:spPr>
          <a:xfrm>
            <a:off x="5872346" y="6449062"/>
            <a:ext cx="487045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27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1" name="圆角矩形 30">
            <a:hlinkClick r:id="rId29" action="ppaction://hlinksldjump"/>
          </p:cNvPr>
          <p:cNvSpPr/>
          <p:nvPr userDrawn="1"/>
        </p:nvSpPr>
        <p:spPr>
          <a:xfrm>
            <a:off x="6459086" y="6449697"/>
            <a:ext cx="487045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28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2" name="圆角矩形 31">
            <a:hlinkClick r:id="rId30" action="ppaction://hlinksldjump"/>
          </p:cNvPr>
          <p:cNvSpPr/>
          <p:nvPr userDrawn="1"/>
        </p:nvSpPr>
        <p:spPr>
          <a:xfrm>
            <a:off x="7045826" y="6450332"/>
            <a:ext cx="487045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29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3" name="圆角矩形 32">
            <a:hlinkClick r:id="rId31" action="ppaction://hlinksldjump"/>
          </p:cNvPr>
          <p:cNvSpPr/>
          <p:nvPr userDrawn="1"/>
        </p:nvSpPr>
        <p:spPr>
          <a:xfrm>
            <a:off x="7632566" y="6445252"/>
            <a:ext cx="487045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30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4" name="圆角矩形 33">
            <a:hlinkClick r:id="rId32" action="ppaction://hlinksldjump"/>
          </p:cNvPr>
          <p:cNvSpPr/>
          <p:nvPr userDrawn="1"/>
        </p:nvSpPr>
        <p:spPr>
          <a:xfrm>
            <a:off x="8219306" y="6445252"/>
            <a:ext cx="487045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31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5" name="圆角矩形 34">
            <a:hlinkClick r:id="rId33" action="ppaction://hlinksldjump"/>
          </p:cNvPr>
          <p:cNvSpPr/>
          <p:nvPr userDrawn="1"/>
        </p:nvSpPr>
        <p:spPr>
          <a:xfrm>
            <a:off x="8806046" y="6445887"/>
            <a:ext cx="487045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32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6" name="圆角矩形 35">
            <a:hlinkClick r:id="rId34" action="ppaction://hlinksldjump"/>
          </p:cNvPr>
          <p:cNvSpPr/>
          <p:nvPr userDrawn="1"/>
        </p:nvSpPr>
        <p:spPr>
          <a:xfrm>
            <a:off x="9392786" y="6446522"/>
            <a:ext cx="487045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33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目录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任意多边形: 形状 84"/>
          <p:cNvSpPr/>
          <p:nvPr userDrawn="1">
            <p:custDataLst>
              <p:tags r:id="rId2"/>
            </p:custDataLst>
          </p:nvPr>
        </p:nvSpPr>
        <p:spPr>
          <a:xfrm>
            <a:off x="0" y="815926"/>
            <a:ext cx="3010487" cy="5732586"/>
          </a:xfrm>
          <a:custGeom>
            <a:avLst/>
            <a:gdLst>
              <a:gd name="connsiteX0" fmla="*/ 144194 w 3010487"/>
              <a:gd name="connsiteY0" fmla="*/ 0 h 5732586"/>
              <a:gd name="connsiteX1" fmla="*/ 3010487 w 3010487"/>
              <a:gd name="connsiteY1" fmla="*/ 2866293 h 5732586"/>
              <a:gd name="connsiteX2" fmla="*/ 144194 w 3010487"/>
              <a:gd name="connsiteY2" fmla="*/ 5732586 h 5732586"/>
              <a:gd name="connsiteX3" fmla="*/ 0 w 3010487"/>
              <a:gd name="connsiteY3" fmla="*/ 5728940 h 5732586"/>
              <a:gd name="connsiteX4" fmla="*/ 0 w 3010487"/>
              <a:gd name="connsiteY4" fmla="*/ 3646 h 5732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10487" h="5732586">
                <a:moveTo>
                  <a:pt x="144194" y="0"/>
                </a:moveTo>
                <a:cubicBezTo>
                  <a:pt x="1727204" y="0"/>
                  <a:pt x="3010487" y="1283283"/>
                  <a:pt x="3010487" y="2866293"/>
                </a:cubicBezTo>
                <a:cubicBezTo>
                  <a:pt x="3010487" y="4449303"/>
                  <a:pt x="1727204" y="5732586"/>
                  <a:pt x="144194" y="5732586"/>
                </a:cubicBezTo>
                <a:lnTo>
                  <a:pt x="0" y="5728940"/>
                </a:lnTo>
                <a:lnTo>
                  <a:pt x="0" y="3646"/>
                </a:ln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09" name="任意多边形: 形状 108"/>
          <p:cNvSpPr/>
          <p:nvPr userDrawn="1">
            <p:custDataLst>
              <p:tags r:id="rId3"/>
            </p:custDataLst>
          </p:nvPr>
        </p:nvSpPr>
        <p:spPr>
          <a:xfrm>
            <a:off x="1019810" y="5229225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1"/>
                  <a:pt x="42830" y="55151"/>
                  <a:pt x="27575" y="55151"/>
                </a:cubicBezTo>
                <a:cubicBezTo>
                  <a:pt x="12027" y="55151"/>
                  <a:pt x="0" y="42537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10" name="任意多边形: 形状 109"/>
          <p:cNvSpPr/>
          <p:nvPr userDrawn="1">
            <p:custDataLst>
              <p:tags r:id="rId4"/>
            </p:custDataLst>
          </p:nvPr>
        </p:nvSpPr>
        <p:spPr>
          <a:xfrm>
            <a:off x="1236980" y="5229225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1"/>
                  <a:pt x="42830" y="55151"/>
                  <a:pt x="27575" y="55151"/>
                </a:cubicBezTo>
                <a:cubicBezTo>
                  <a:pt x="12027" y="55151"/>
                  <a:pt x="0" y="42537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11" name="任意多边形: 形状 110"/>
          <p:cNvSpPr/>
          <p:nvPr userDrawn="1">
            <p:custDataLst>
              <p:tags r:id="rId5"/>
            </p:custDataLst>
          </p:nvPr>
        </p:nvSpPr>
        <p:spPr>
          <a:xfrm>
            <a:off x="1454785" y="5229225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1"/>
                  <a:pt x="42830" y="55151"/>
                  <a:pt x="27575" y="55151"/>
                </a:cubicBezTo>
                <a:cubicBezTo>
                  <a:pt x="12027" y="55151"/>
                  <a:pt x="0" y="42537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12" name="任意多边形: 形状 111"/>
          <p:cNvSpPr/>
          <p:nvPr userDrawn="1">
            <p:custDataLst>
              <p:tags r:id="rId6"/>
            </p:custDataLst>
          </p:nvPr>
        </p:nvSpPr>
        <p:spPr>
          <a:xfrm>
            <a:off x="1672590" y="5229225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1"/>
                  <a:pt x="42830" y="55151"/>
                  <a:pt x="27575" y="55151"/>
                </a:cubicBezTo>
                <a:cubicBezTo>
                  <a:pt x="12027" y="55151"/>
                  <a:pt x="0" y="42537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13" name="任意多边形: 形状 112"/>
          <p:cNvSpPr/>
          <p:nvPr userDrawn="1">
            <p:custDataLst>
              <p:tags r:id="rId7"/>
            </p:custDataLst>
          </p:nvPr>
        </p:nvSpPr>
        <p:spPr>
          <a:xfrm>
            <a:off x="1889760" y="5229225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1"/>
                  <a:pt x="42830" y="55151"/>
                  <a:pt x="27575" y="55151"/>
                </a:cubicBezTo>
                <a:cubicBezTo>
                  <a:pt x="12027" y="55151"/>
                  <a:pt x="0" y="42537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14" name="任意多边形: 形状 113"/>
          <p:cNvSpPr/>
          <p:nvPr userDrawn="1">
            <p:custDataLst>
              <p:tags r:id="rId8"/>
            </p:custDataLst>
          </p:nvPr>
        </p:nvSpPr>
        <p:spPr>
          <a:xfrm>
            <a:off x="2107565" y="5229225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1"/>
                  <a:pt x="42830" y="55151"/>
                  <a:pt x="27575" y="55151"/>
                </a:cubicBezTo>
                <a:cubicBezTo>
                  <a:pt x="12027" y="55151"/>
                  <a:pt x="0" y="42537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03" name="任意多边形: 形状 102"/>
          <p:cNvSpPr/>
          <p:nvPr userDrawn="1">
            <p:custDataLst>
              <p:tags r:id="rId9"/>
            </p:custDataLst>
          </p:nvPr>
        </p:nvSpPr>
        <p:spPr>
          <a:xfrm>
            <a:off x="1019810" y="5518785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5" y="55151"/>
                </a:cubicBezTo>
                <a:cubicBezTo>
                  <a:pt x="12027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04" name="任意多边形: 形状 103"/>
          <p:cNvSpPr/>
          <p:nvPr userDrawn="1">
            <p:custDataLst>
              <p:tags r:id="rId10"/>
            </p:custDataLst>
          </p:nvPr>
        </p:nvSpPr>
        <p:spPr>
          <a:xfrm>
            <a:off x="1236980" y="5518785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5" y="55151"/>
                </a:cubicBezTo>
                <a:cubicBezTo>
                  <a:pt x="12027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05" name="任意多边形: 形状 104"/>
          <p:cNvSpPr/>
          <p:nvPr userDrawn="1">
            <p:custDataLst>
              <p:tags r:id="rId11"/>
            </p:custDataLst>
          </p:nvPr>
        </p:nvSpPr>
        <p:spPr>
          <a:xfrm>
            <a:off x="1454785" y="5518785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5" y="55151"/>
                </a:cubicBezTo>
                <a:cubicBezTo>
                  <a:pt x="12027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06" name="任意多边形: 形状 105"/>
          <p:cNvSpPr/>
          <p:nvPr userDrawn="1">
            <p:custDataLst>
              <p:tags r:id="rId12"/>
            </p:custDataLst>
          </p:nvPr>
        </p:nvSpPr>
        <p:spPr>
          <a:xfrm>
            <a:off x="1672590" y="5518785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5" y="55151"/>
                </a:cubicBezTo>
                <a:cubicBezTo>
                  <a:pt x="12027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07" name="任意多边形: 形状 106"/>
          <p:cNvSpPr/>
          <p:nvPr userDrawn="1">
            <p:custDataLst>
              <p:tags r:id="rId13"/>
            </p:custDataLst>
          </p:nvPr>
        </p:nvSpPr>
        <p:spPr>
          <a:xfrm>
            <a:off x="1889760" y="5518785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5" y="55151"/>
                </a:cubicBezTo>
                <a:cubicBezTo>
                  <a:pt x="12027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08" name="任意多边形: 形状 107"/>
          <p:cNvSpPr/>
          <p:nvPr userDrawn="1">
            <p:custDataLst>
              <p:tags r:id="rId14"/>
            </p:custDataLst>
          </p:nvPr>
        </p:nvSpPr>
        <p:spPr>
          <a:xfrm>
            <a:off x="2107565" y="5518785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5" y="55151"/>
                </a:cubicBezTo>
                <a:cubicBezTo>
                  <a:pt x="12027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97" name="任意多边形: 形状 96"/>
          <p:cNvSpPr/>
          <p:nvPr userDrawn="1">
            <p:custDataLst>
              <p:tags r:id="rId15"/>
            </p:custDataLst>
          </p:nvPr>
        </p:nvSpPr>
        <p:spPr>
          <a:xfrm>
            <a:off x="1019810" y="5820410"/>
            <a:ext cx="73025" cy="73025"/>
          </a:xfrm>
          <a:custGeom>
            <a:avLst/>
            <a:gdLst>
              <a:gd name="connsiteX0" fmla="*/ 0 w 55150"/>
              <a:gd name="connsiteY0" fmla="*/ 27283 h 55151"/>
              <a:gd name="connsiteX1" fmla="*/ 27575 w 55150"/>
              <a:gd name="connsiteY1" fmla="*/ 0 h 55151"/>
              <a:gd name="connsiteX2" fmla="*/ 55151 w 55150"/>
              <a:gd name="connsiteY2" fmla="*/ 27283 h 55151"/>
              <a:gd name="connsiteX3" fmla="*/ 27575 w 55150"/>
              <a:gd name="connsiteY3" fmla="*/ 55152 h 55151"/>
              <a:gd name="connsiteX4" fmla="*/ 0 w 55150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3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1"/>
                  <a:pt x="42830" y="55152"/>
                  <a:pt x="27575" y="55152"/>
                </a:cubicBezTo>
                <a:cubicBezTo>
                  <a:pt x="12027" y="55152"/>
                  <a:pt x="0" y="42831"/>
                  <a:pt x="0" y="27283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98" name="任意多边形: 形状 97"/>
          <p:cNvSpPr/>
          <p:nvPr userDrawn="1">
            <p:custDataLst>
              <p:tags r:id="rId16"/>
            </p:custDataLst>
          </p:nvPr>
        </p:nvSpPr>
        <p:spPr>
          <a:xfrm>
            <a:off x="1236980" y="5820410"/>
            <a:ext cx="73025" cy="73025"/>
          </a:xfrm>
          <a:custGeom>
            <a:avLst/>
            <a:gdLst>
              <a:gd name="connsiteX0" fmla="*/ 0 w 55150"/>
              <a:gd name="connsiteY0" fmla="*/ 27283 h 55151"/>
              <a:gd name="connsiteX1" fmla="*/ 27575 w 55150"/>
              <a:gd name="connsiteY1" fmla="*/ 0 h 55151"/>
              <a:gd name="connsiteX2" fmla="*/ 55151 w 55150"/>
              <a:gd name="connsiteY2" fmla="*/ 27283 h 55151"/>
              <a:gd name="connsiteX3" fmla="*/ 27575 w 55150"/>
              <a:gd name="connsiteY3" fmla="*/ 55152 h 55151"/>
              <a:gd name="connsiteX4" fmla="*/ 0 w 55150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3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1"/>
                  <a:pt x="42830" y="55152"/>
                  <a:pt x="27575" y="55152"/>
                </a:cubicBezTo>
                <a:cubicBezTo>
                  <a:pt x="12027" y="55152"/>
                  <a:pt x="0" y="42831"/>
                  <a:pt x="0" y="27283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99" name="任意多边形: 形状 98"/>
          <p:cNvSpPr/>
          <p:nvPr userDrawn="1">
            <p:custDataLst>
              <p:tags r:id="rId17"/>
            </p:custDataLst>
          </p:nvPr>
        </p:nvSpPr>
        <p:spPr>
          <a:xfrm>
            <a:off x="1454785" y="5820410"/>
            <a:ext cx="73025" cy="73025"/>
          </a:xfrm>
          <a:custGeom>
            <a:avLst/>
            <a:gdLst>
              <a:gd name="connsiteX0" fmla="*/ 0 w 55150"/>
              <a:gd name="connsiteY0" fmla="*/ 27283 h 55151"/>
              <a:gd name="connsiteX1" fmla="*/ 27575 w 55150"/>
              <a:gd name="connsiteY1" fmla="*/ 0 h 55151"/>
              <a:gd name="connsiteX2" fmla="*/ 55151 w 55150"/>
              <a:gd name="connsiteY2" fmla="*/ 27283 h 55151"/>
              <a:gd name="connsiteX3" fmla="*/ 27575 w 55150"/>
              <a:gd name="connsiteY3" fmla="*/ 55152 h 55151"/>
              <a:gd name="connsiteX4" fmla="*/ 0 w 55150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3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1"/>
                  <a:pt x="42830" y="55152"/>
                  <a:pt x="27575" y="55152"/>
                </a:cubicBezTo>
                <a:cubicBezTo>
                  <a:pt x="12027" y="55152"/>
                  <a:pt x="0" y="42831"/>
                  <a:pt x="0" y="27283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00" name="任意多边形: 形状 99"/>
          <p:cNvSpPr/>
          <p:nvPr userDrawn="1">
            <p:custDataLst>
              <p:tags r:id="rId18"/>
            </p:custDataLst>
          </p:nvPr>
        </p:nvSpPr>
        <p:spPr>
          <a:xfrm>
            <a:off x="1672590" y="5820410"/>
            <a:ext cx="73025" cy="73025"/>
          </a:xfrm>
          <a:custGeom>
            <a:avLst/>
            <a:gdLst>
              <a:gd name="connsiteX0" fmla="*/ 0 w 55150"/>
              <a:gd name="connsiteY0" fmla="*/ 27283 h 55151"/>
              <a:gd name="connsiteX1" fmla="*/ 27575 w 55150"/>
              <a:gd name="connsiteY1" fmla="*/ 0 h 55151"/>
              <a:gd name="connsiteX2" fmla="*/ 55151 w 55150"/>
              <a:gd name="connsiteY2" fmla="*/ 27283 h 55151"/>
              <a:gd name="connsiteX3" fmla="*/ 27575 w 55150"/>
              <a:gd name="connsiteY3" fmla="*/ 55152 h 55151"/>
              <a:gd name="connsiteX4" fmla="*/ 0 w 55150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3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1"/>
                  <a:pt x="42830" y="55152"/>
                  <a:pt x="27575" y="55152"/>
                </a:cubicBezTo>
                <a:cubicBezTo>
                  <a:pt x="12027" y="55152"/>
                  <a:pt x="0" y="42831"/>
                  <a:pt x="0" y="27283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01" name="任意多边形: 形状 100"/>
          <p:cNvSpPr/>
          <p:nvPr userDrawn="1">
            <p:custDataLst>
              <p:tags r:id="rId19"/>
            </p:custDataLst>
          </p:nvPr>
        </p:nvSpPr>
        <p:spPr>
          <a:xfrm>
            <a:off x="1889760" y="5820410"/>
            <a:ext cx="73025" cy="73025"/>
          </a:xfrm>
          <a:custGeom>
            <a:avLst/>
            <a:gdLst>
              <a:gd name="connsiteX0" fmla="*/ 0 w 55150"/>
              <a:gd name="connsiteY0" fmla="*/ 27283 h 55151"/>
              <a:gd name="connsiteX1" fmla="*/ 27575 w 55150"/>
              <a:gd name="connsiteY1" fmla="*/ 0 h 55151"/>
              <a:gd name="connsiteX2" fmla="*/ 55151 w 55150"/>
              <a:gd name="connsiteY2" fmla="*/ 27283 h 55151"/>
              <a:gd name="connsiteX3" fmla="*/ 27575 w 55150"/>
              <a:gd name="connsiteY3" fmla="*/ 55152 h 55151"/>
              <a:gd name="connsiteX4" fmla="*/ 0 w 55150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3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1"/>
                  <a:pt x="42830" y="55152"/>
                  <a:pt x="27575" y="55152"/>
                </a:cubicBezTo>
                <a:cubicBezTo>
                  <a:pt x="12027" y="55152"/>
                  <a:pt x="0" y="42831"/>
                  <a:pt x="0" y="27283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02" name="任意多边形: 形状 101"/>
          <p:cNvSpPr/>
          <p:nvPr userDrawn="1">
            <p:custDataLst>
              <p:tags r:id="rId20"/>
            </p:custDataLst>
          </p:nvPr>
        </p:nvSpPr>
        <p:spPr>
          <a:xfrm>
            <a:off x="2107565" y="5820410"/>
            <a:ext cx="73025" cy="73025"/>
          </a:xfrm>
          <a:custGeom>
            <a:avLst/>
            <a:gdLst>
              <a:gd name="connsiteX0" fmla="*/ 0 w 55150"/>
              <a:gd name="connsiteY0" fmla="*/ 27283 h 55151"/>
              <a:gd name="connsiteX1" fmla="*/ 27575 w 55150"/>
              <a:gd name="connsiteY1" fmla="*/ 0 h 55151"/>
              <a:gd name="connsiteX2" fmla="*/ 55151 w 55150"/>
              <a:gd name="connsiteY2" fmla="*/ 27283 h 55151"/>
              <a:gd name="connsiteX3" fmla="*/ 27575 w 55150"/>
              <a:gd name="connsiteY3" fmla="*/ 55152 h 55151"/>
              <a:gd name="connsiteX4" fmla="*/ 0 w 55150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3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1"/>
                  <a:pt x="42830" y="55152"/>
                  <a:pt x="27575" y="55152"/>
                </a:cubicBezTo>
                <a:cubicBezTo>
                  <a:pt x="12027" y="55152"/>
                  <a:pt x="0" y="42831"/>
                  <a:pt x="0" y="27283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91" name="任意多边形: 形状 90"/>
          <p:cNvSpPr/>
          <p:nvPr userDrawn="1">
            <p:custDataLst>
              <p:tags r:id="rId21"/>
            </p:custDataLst>
          </p:nvPr>
        </p:nvSpPr>
        <p:spPr>
          <a:xfrm>
            <a:off x="1019810" y="6121400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5" y="55151"/>
                </a:cubicBezTo>
                <a:cubicBezTo>
                  <a:pt x="12027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92" name="任意多边形: 形状 91"/>
          <p:cNvSpPr/>
          <p:nvPr userDrawn="1">
            <p:custDataLst>
              <p:tags r:id="rId22"/>
            </p:custDataLst>
          </p:nvPr>
        </p:nvSpPr>
        <p:spPr>
          <a:xfrm>
            <a:off x="1236980" y="6121400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5" y="55151"/>
                </a:cubicBezTo>
                <a:cubicBezTo>
                  <a:pt x="12027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93" name="任意多边形: 形状 92"/>
          <p:cNvSpPr/>
          <p:nvPr userDrawn="1">
            <p:custDataLst>
              <p:tags r:id="rId23"/>
            </p:custDataLst>
          </p:nvPr>
        </p:nvSpPr>
        <p:spPr>
          <a:xfrm>
            <a:off x="1454785" y="6121400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5" y="55151"/>
                </a:cubicBezTo>
                <a:cubicBezTo>
                  <a:pt x="12027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94" name="任意多边形: 形状 93"/>
          <p:cNvSpPr/>
          <p:nvPr userDrawn="1">
            <p:custDataLst>
              <p:tags r:id="rId24"/>
            </p:custDataLst>
          </p:nvPr>
        </p:nvSpPr>
        <p:spPr>
          <a:xfrm>
            <a:off x="1672590" y="6121400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5" y="55151"/>
                </a:cubicBezTo>
                <a:cubicBezTo>
                  <a:pt x="12027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95" name="任意多边形: 形状 94"/>
          <p:cNvSpPr/>
          <p:nvPr userDrawn="1">
            <p:custDataLst>
              <p:tags r:id="rId25"/>
            </p:custDataLst>
          </p:nvPr>
        </p:nvSpPr>
        <p:spPr>
          <a:xfrm>
            <a:off x="1889760" y="6121400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5" y="55151"/>
                </a:cubicBezTo>
                <a:cubicBezTo>
                  <a:pt x="12027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96" name="任意多边形: 形状 95"/>
          <p:cNvSpPr/>
          <p:nvPr userDrawn="1">
            <p:custDataLst>
              <p:tags r:id="rId26"/>
            </p:custDataLst>
          </p:nvPr>
        </p:nvSpPr>
        <p:spPr>
          <a:xfrm>
            <a:off x="2107565" y="6121400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5" y="55151"/>
                </a:cubicBezTo>
                <a:cubicBezTo>
                  <a:pt x="12027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16" name="任意多边形: 形状 115"/>
          <p:cNvSpPr/>
          <p:nvPr>
            <p:custDataLst>
              <p:tags r:id="rId27"/>
            </p:custDataLst>
          </p:nvPr>
        </p:nvSpPr>
        <p:spPr>
          <a:xfrm>
            <a:off x="10883032" y="5494407"/>
            <a:ext cx="1308968" cy="1363593"/>
          </a:xfrm>
          <a:custGeom>
            <a:avLst/>
            <a:gdLst>
              <a:gd name="connsiteX0" fmla="*/ 672905 w 1308968"/>
              <a:gd name="connsiteY0" fmla="*/ 0 h 1363593"/>
              <a:gd name="connsiteX1" fmla="*/ 1292915 w 1308968"/>
              <a:gd name="connsiteY1" fmla="*/ 416454 h 1363593"/>
              <a:gd name="connsiteX2" fmla="*/ 1308968 w 1308968"/>
              <a:gd name="connsiteY2" fmla="*/ 468831 h 1363593"/>
              <a:gd name="connsiteX3" fmla="*/ 1308968 w 1308968"/>
              <a:gd name="connsiteY3" fmla="*/ 1363593 h 1363593"/>
              <a:gd name="connsiteX4" fmla="*/ 0 w 1308968"/>
              <a:gd name="connsiteY4" fmla="*/ 1363593 h 1363593"/>
              <a:gd name="connsiteX5" fmla="*/ 0 w 1308968"/>
              <a:gd name="connsiteY5" fmla="*/ 681797 h 1363593"/>
              <a:gd name="connsiteX6" fmla="*/ 672905 w 1308968"/>
              <a:gd name="connsiteY6" fmla="*/ 0 h 1363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08968" h="1363593">
                <a:moveTo>
                  <a:pt x="672905" y="0"/>
                </a:moveTo>
                <a:cubicBezTo>
                  <a:pt x="951555" y="0"/>
                  <a:pt x="1190739" y="171761"/>
                  <a:pt x="1292915" y="416454"/>
                </a:cubicBezTo>
                <a:lnTo>
                  <a:pt x="1308968" y="468831"/>
                </a:lnTo>
                <a:lnTo>
                  <a:pt x="1308968" y="1363593"/>
                </a:lnTo>
                <a:lnTo>
                  <a:pt x="0" y="1363593"/>
                </a:lnTo>
                <a:lnTo>
                  <a:pt x="0" y="681797"/>
                </a:lnTo>
                <a:cubicBezTo>
                  <a:pt x="0" y="305353"/>
                  <a:pt x="301371" y="0"/>
                  <a:pt x="672905" y="0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zh-CN" altLang="en-US"/>
          </a:p>
        </p:txBody>
      </p:sp>
      <p:sp>
        <p:nvSpPr>
          <p:cNvPr id="117" name="任意多边形: 形状 116"/>
          <p:cNvSpPr/>
          <p:nvPr>
            <p:custDataLst>
              <p:tags r:id="rId28"/>
            </p:custDataLst>
          </p:nvPr>
        </p:nvSpPr>
        <p:spPr>
          <a:xfrm>
            <a:off x="10503205" y="6426987"/>
            <a:ext cx="862759" cy="431379"/>
          </a:xfrm>
          <a:custGeom>
            <a:avLst/>
            <a:gdLst>
              <a:gd name="connsiteX0" fmla="*/ 523059 w 1046117"/>
              <a:gd name="connsiteY0" fmla="*/ 0 h 523058"/>
              <a:gd name="connsiteX1" fmla="*/ 0 w 1046117"/>
              <a:gd name="connsiteY1" fmla="*/ 523059 h 523058"/>
              <a:gd name="connsiteX2" fmla="*/ 1046118 w 1046117"/>
              <a:gd name="connsiteY2" fmla="*/ 523059 h 523058"/>
              <a:gd name="connsiteX3" fmla="*/ 523059 w 1046117"/>
              <a:gd name="connsiteY3" fmla="*/ 0 h 523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46117" h="523058">
                <a:moveTo>
                  <a:pt x="523059" y="0"/>
                </a:moveTo>
                <a:cubicBezTo>
                  <a:pt x="234100" y="0"/>
                  <a:pt x="0" y="234100"/>
                  <a:pt x="0" y="523059"/>
                </a:cubicBezTo>
                <a:lnTo>
                  <a:pt x="1046118" y="523059"/>
                </a:lnTo>
                <a:cubicBezTo>
                  <a:pt x="1045825" y="234100"/>
                  <a:pt x="811724" y="0"/>
                  <a:pt x="523059" y="0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cxnSp>
        <p:nvCxnSpPr>
          <p:cNvPr id="124" name="直接连接符 123"/>
          <p:cNvCxnSpPr/>
          <p:nvPr>
            <p:custDataLst>
              <p:tags r:id="rId29"/>
            </p:custDataLst>
          </p:nvPr>
        </p:nvCxnSpPr>
        <p:spPr>
          <a:xfrm>
            <a:off x="4670473" y="5491317"/>
            <a:ext cx="6189785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30"/>
            </p:custDataLst>
          </p:nvPr>
        </p:nvSpPr>
        <p:spPr>
          <a:xfrm>
            <a:off x="73040" y="2266101"/>
            <a:ext cx="2034412" cy="2688797"/>
          </a:xfrm>
          <a:prstGeom prst="rect">
            <a:avLst/>
          </a:prstGeom>
        </p:spPr>
        <p:txBody>
          <a:bodyPr anchor="ctr">
            <a:noAutofit/>
          </a:bodyPr>
          <a:lstStyle>
            <a:lvl1pPr algn="r">
              <a:defRPr sz="7200">
                <a:solidFill>
                  <a:schemeClr val="bg1"/>
                </a:solidFill>
              </a:defRPr>
            </a:lvl1pPr>
          </a:lstStyle>
          <a:p>
            <a:r>
              <a:rPr lang="zh-CN" altLang="en-US" dirty="0"/>
              <a:t>标</a:t>
            </a:r>
            <a:br>
              <a:rPr lang="en-US" altLang="zh-CN" dirty="0"/>
            </a:br>
            <a:r>
              <a:rPr lang="zh-CN" altLang="en-US" dirty="0"/>
              <a:t>题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31"/>
            </p:custDataLst>
          </p:nvPr>
        </p:nvSpPr>
        <p:spPr>
          <a:xfrm>
            <a:off x="69596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32"/>
            </p:custDataLst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33"/>
            </p:custDataLst>
          </p:nvPr>
        </p:nvSpPr>
        <p:spPr>
          <a:xfrm>
            <a:off x="8753983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任意多边形: 形状 8"/>
          <p:cNvSpPr/>
          <p:nvPr userDrawn="1">
            <p:custDataLst>
              <p:tags r:id="rId2"/>
            </p:custDataLst>
          </p:nvPr>
        </p:nvSpPr>
        <p:spPr>
          <a:xfrm>
            <a:off x="9348036" y="816492"/>
            <a:ext cx="2843964" cy="5731457"/>
          </a:xfrm>
          <a:custGeom>
            <a:avLst/>
            <a:gdLst>
              <a:gd name="connsiteX0" fmla="*/ 2843964 w 2843964"/>
              <a:gd name="connsiteY0" fmla="*/ 0 h 5731457"/>
              <a:gd name="connsiteX1" fmla="*/ 2843964 w 2843964"/>
              <a:gd name="connsiteY1" fmla="*/ 5731457 h 5731457"/>
              <a:gd name="connsiteX2" fmla="*/ 2718794 w 2843964"/>
              <a:gd name="connsiteY2" fmla="*/ 5728292 h 5731457"/>
              <a:gd name="connsiteX3" fmla="*/ 0 w 2843964"/>
              <a:gd name="connsiteY3" fmla="*/ 2865728 h 5731457"/>
              <a:gd name="connsiteX4" fmla="*/ 2718794 w 2843964"/>
              <a:gd name="connsiteY4" fmla="*/ 3165 h 5731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43964" h="5731457">
                <a:moveTo>
                  <a:pt x="2843964" y="0"/>
                </a:moveTo>
                <a:lnTo>
                  <a:pt x="2843964" y="5731457"/>
                </a:lnTo>
                <a:lnTo>
                  <a:pt x="2718794" y="5728292"/>
                </a:lnTo>
                <a:cubicBezTo>
                  <a:pt x="1204331" y="5651523"/>
                  <a:pt x="0" y="4399269"/>
                  <a:pt x="0" y="2865728"/>
                </a:cubicBezTo>
                <a:cubicBezTo>
                  <a:pt x="0" y="1332187"/>
                  <a:pt x="1204331" y="79933"/>
                  <a:pt x="2718794" y="3165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33" name="任意多边形: 形状 32"/>
          <p:cNvSpPr/>
          <p:nvPr userDrawn="1">
            <p:custDataLst>
              <p:tags r:id="rId3"/>
            </p:custDataLst>
          </p:nvPr>
        </p:nvSpPr>
        <p:spPr>
          <a:xfrm>
            <a:off x="10055225" y="5229225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1"/>
                  <a:pt x="42830" y="55151"/>
                  <a:pt x="27575" y="55151"/>
                </a:cubicBezTo>
                <a:cubicBezTo>
                  <a:pt x="12027" y="55151"/>
                  <a:pt x="0" y="42537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34" name="任意多边形: 形状 33"/>
          <p:cNvSpPr/>
          <p:nvPr userDrawn="1">
            <p:custDataLst>
              <p:tags r:id="rId4"/>
            </p:custDataLst>
          </p:nvPr>
        </p:nvSpPr>
        <p:spPr>
          <a:xfrm>
            <a:off x="10273030" y="5229225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1"/>
                  <a:pt x="42830" y="55151"/>
                  <a:pt x="27575" y="55151"/>
                </a:cubicBezTo>
                <a:cubicBezTo>
                  <a:pt x="12027" y="55151"/>
                  <a:pt x="0" y="42537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35" name="任意多边形: 形状 34"/>
          <p:cNvSpPr/>
          <p:nvPr userDrawn="1">
            <p:custDataLst>
              <p:tags r:id="rId5"/>
            </p:custDataLst>
          </p:nvPr>
        </p:nvSpPr>
        <p:spPr>
          <a:xfrm>
            <a:off x="10490200" y="5229225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1"/>
                  <a:pt x="42830" y="55151"/>
                  <a:pt x="27575" y="55151"/>
                </a:cubicBezTo>
                <a:cubicBezTo>
                  <a:pt x="12027" y="55151"/>
                  <a:pt x="0" y="42537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36" name="任意多边形: 形状 35"/>
          <p:cNvSpPr/>
          <p:nvPr userDrawn="1">
            <p:custDataLst>
              <p:tags r:id="rId6"/>
            </p:custDataLst>
          </p:nvPr>
        </p:nvSpPr>
        <p:spPr>
          <a:xfrm>
            <a:off x="10708005" y="5229225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1"/>
                  <a:pt x="42830" y="55151"/>
                  <a:pt x="27575" y="55151"/>
                </a:cubicBezTo>
                <a:cubicBezTo>
                  <a:pt x="12027" y="55151"/>
                  <a:pt x="0" y="42537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37" name="任意多边形: 形状 36"/>
          <p:cNvSpPr/>
          <p:nvPr userDrawn="1">
            <p:custDataLst>
              <p:tags r:id="rId7"/>
            </p:custDataLst>
          </p:nvPr>
        </p:nvSpPr>
        <p:spPr>
          <a:xfrm>
            <a:off x="10925175" y="5229225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1"/>
                  <a:pt x="42830" y="55151"/>
                  <a:pt x="27575" y="55151"/>
                </a:cubicBezTo>
                <a:cubicBezTo>
                  <a:pt x="12027" y="55151"/>
                  <a:pt x="0" y="42537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38" name="任意多边形: 形状 37"/>
          <p:cNvSpPr/>
          <p:nvPr userDrawn="1">
            <p:custDataLst>
              <p:tags r:id="rId8"/>
            </p:custDataLst>
          </p:nvPr>
        </p:nvSpPr>
        <p:spPr>
          <a:xfrm>
            <a:off x="11142980" y="5229225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1"/>
                  <a:pt x="42830" y="55151"/>
                  <a:pt x="27575" y="55151"/>
                </a:cubicBezTo>
                <a:cubicBezTo>
                  <a:pt x="12027" y="55151"/>
                  <a:pt x="0" y="42537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27" name="任意多边形: 形状 26"/>
          <p:cNvSpPr/>
          <p:nvPr userDrawn="1">
            <p:custDataLst>
              <p:tags r:id="rId9"/>
            </p:custDataLst>
          </p:nvPr>
        </p:nvSpPr>
        <p:spPr>
          <a:xfrm>
            <a:off x="10055225" y="5518785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5" y="55151"/>
                </a:cubicBezTo>
                <a:cubicBezTo>
                  <a:pt x="12027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28" name="任意多边形: 形状 27"/>
          <p:cNvSpPr/>
          <p:nvPr userDrawn="1">
            <p:custDataLst>
              <p:tags r:id="rId10"/>
            </p:custDataLst>
          </p:nvPr>
        </p:nvSpPr>
        <p:spPr>
          <a:xfrm>
            <a:off x="10273030" y="5518785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5" y="55151"/>
                </a:cubicBezTo>
                <a:cubicBezTo>
                  <a:pt x="12027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29" name="任意多边形: 形状 28"/>
          <p:cNvSpPr/>
          <p:nvPr userDrawn="1">
            <p:custDataLst>
              <p:tags r:id="rId11"/>
            </p:custDataLst>
          </p:nvPr>
        </p:nvSpPr>
        <p:spPr>
          <a:xfrm>
            <a:off x="10490200" y="5518785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5" y="55151"/>
                </a:cubicBezTo>
                <a:cubicBezTo>
                  <a:pt x="12027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30" name="任意多边形: 形状 29"/>
          <p:cNvSpPr/>
          <p:nvPr userDrawn="1">
            <p:custDataLst>
              <p:tags r:id="rId12"/>
            </p:custDataLst>
          </p:nvPr>
        </p:nvSpPr>
        <p:spPr>
          <a:xfrm>
            <a:off x="10708005" y="5518785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5" y="55151"/>
                </a:cubicBezTo>
                <a:cubicBezTo>
                  <a:pt x="12027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31" name="任意多边形: 形状 30"/>
          <p:cNvSpPr/>
          <p:nvPr userDrawn="1">
            <p:custDataLst>
              <p:tags r:id="rId13"/>
            </p:custDataLst>
          </p:nvPr>
        </p:nvSpPr>
        <p:spPr>
          <a:xfrm>
            <a:off x="10925175" y="5518785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5" y="55151"/>
                </a:cubicBezTo>
                <a:cubicBezTo>
                  <a:pt x="12027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32" name="任意多边形: 形状 31"/>
          <p:cNvSpPr/>
          <p:nvPr userDrawn="1">
            <p:custDataLst>
              <p:tags r:id="rId14"/>
            </p:custDataLst>
          </p:nvPr>
        </p:nvSpPr>
        <p:spPr>
          <a:xfrm>
            <a:off x="11142980" y="5518785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5" y="55151"/>
                </a:cubicBezTo>
                <a:cubicBezTo>
                  <a:pt x="12027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21" name="任意多边形: 形状 20"/>
          <p:cNvSpPr/>
          <p:nvPr userDrawn="1">
            <p:custDataLst>
              <p:tags r:id="rId15"/>
            </p:custDataLst>
          </p:nvPr>
        </p:nvSpPr>
        <p:spPr>
          <a:xfrm>
            <a:off x="10055225" y="5820410"/>
            <a:ext cx="73025" cy="73025"/>
          </a:xfrm>
          <a:custGeom>
            <a:avLst/>
            <a:gdLst>
              <a:gd name="connsiteX0" fmla="*/ 0 w 55150"/>
              <a:gd name="connsiteY0" fmla="*/ 27283 h 55151"/>
              <a:gd name="connsiteX1" fmla="*/ 27575 w 55150"/>
              <a:gd name="connsiteY1" fmla="*/ 0 h 55151"/>
              <a:gd name="connsiteX2" fmla="*/ 55151 w 55150"/>
              <a:gd name="connsiteY2" fmla="*/ 27283 h 55151"/>
              <a:gd name="connsiteX3" fmla="*/ 27575 w 55150"/>
              <a:gd name="connsiteY3" fmla="*/ 55152 h 55151"/>
              <a:gd name="connsiteX4" fmla="*/ 0 w 55150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3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1"/>
                  <a:pt x="42830" y="55152"/>
                  <a:pt x="27575" y="55152"/>
                </a:cubicBezTo>
                <a:cubicBezTo>
                  <a:pt x="12027" y="55152"/>
                  <a:pt x="0" y="42831"/>
                  <a:pt x="0" y="27283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22" name="任意多边形: 形状 21"/>
          <p:cNvSpPr/>
          <p:nvPr userDrawn="1">
            <p:custDataLst>
              <p:tags r:id="rId16"/>
            </p:custDataLst>
          </p:nvPr>
        </p:nvSpPr>
        <p:spPr>
          <a:xfrm>
            <a:off x="10273030" y="5820410"/>
            <a:ext cx="73025" cy="73025"/>
          </a:xfrm>
          <a:custGeom>
            <a:avLst/>
            <a:gdLst>
              <a:gd name="connsiteX0" fmla="*/ 0 w 55150"/>
              <a:gd name="connsiteY0" fmla="*/ 27283 h 55151"/>
              <a:gd name="connsiteX1" fmla="*/ 27575 w 55150"/>
              <a:gd name="connsiteY1" fmla="*/ 0 h 55151"/>
              <a:gd name="connsiteX2" fmla="*/ 55151 w 55150"/>
              <a:gd name="connsiteY2" fmla="*/ 27283 h 55151"/>
              <a:gd name="connsiteX3" fmla="*/ 27575 w 55150"/>
              <a:gd name="connsiteY3" fmla="*/ 55152 h 55151"/>
              <a:gd name="connsiteX4" fmla="*/ 0 w 55150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3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1"/>
                  <a:pt x="42830" y="55152"/>
                  <a:pt x="27575" y="55152"/>
                </a:cubicBezTo>
                <a:cubicBezTo>
                  <a:pt x="12027" y="55152"/>
                  <a:pt x="0" y="42831"/>
                  <a:pt x="0" y="27283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23" name="任意多边形: 形状 22"/>
          <p:cNvSpPr/>
          <p:nvPr userDrawn="1">
            <p:custDataLst>
              <p:tags r:id="rId17"/>
            </p:custDataLst>
          </p:nvPr>
        </p:nvSpPr>
        <p:spPr>
          <a:xfrm>
            <a:off x="10490200" y="5820410"/>
            <a:ext cx="73025" cy="73025"/>
          </a:xfrm>
          <a:custGeom>
            <a:avLst/>
            <a:gdLst>
              <a:gd name="connsiteX0" fmla="*/ 0 w 55150"/>
              <a:gd name="connsiteY0" fmla="*/ 27283 h 55151"/>
              <a:gd name="connsiteX1" fmla="*/ 27575 w 55150"/>
              <a:gd name="connsiteY1" fmla="*/ 0 h 55151"/>
              <a:gd name="connsiteX2" fmla="*/ 55151 w 55150"/>
              <a:gd name="connsiteY2" fmla="*/ 27283 h 55151"/>
              <a:gd name="connsiteX3" fmla="*/ 27575 w 55150"/>
              <a:gd name="connsiteY3" fmla="*/ 55152 h 55151"/>
              <a:gd name="connsiteX4" fmla="*/ 0 w 55150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3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1"/>
                  <a:pt x="42830" y="55152"/>
                  <a:pt x="27575" y="55152"/>
                </a:cubicBezTo>
                <a:cubicBezTo>
                  <a:pt x="12027" y="55152"/>
                  <a:pt x="0" y="42831"/>
                  <a:pt x="0" y="27283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24" name="任意多边形: 形状 23"/>
          <p:cNvSpPr/>
          <p:nvPr userDrawn="1">
            <p:custDataLst>
              <p:tags r:id="rId18"/>
            </p:custDataLst>
          </p:nvPr>
        </p:nvSpPr>
        <p:spPr>
          <a:xfrm>
            <a:off x="10708005" y="5820410"/>
            <a:ext cx="73025" cy="73025"/>
          </a:xfrm>
          <a:custGeom>
            <a:avLst/>
            <a:gdLst>
              <a:gd name="connsiteX0" fmla="*/ 0 w 55150"/>
              <a:gd name="connsiteY0" fmla="*/ 27283 h 55151"/>
              <a:gd name="connsiteX1" fmla="*/ 27575 w 55150"/>
              <a:gd name="connsiteY1" fmla="*/ 0 h 55151"/>
              <a:gd name="connsiteX2" fmla="*/ 55151 w 55150"/>
              <a:gd name="connsiteY2" fmla="*/ 27283 h 55151"/>
              <a:gd name="connsiteX3" fmla="*/ 27575 w 55150"/>
              <a:gd name="connsiteY3" fmla="*/ 55152 h 55151"/>
              <a:gd name="connsiteX4" fmla="*/ 0 w 55150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3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1"/>
                  <a:pt x="42830" y="55152"/>
                  <a:pt x="27575" y="55152"/>
                </a:cubicBezTo>
                <a:cubicBezTo>
                  <a:pt x="12027" y="55152"/>
                  <a:pt x="0" y="42831"/>
                  <a:pt x="0" y="27283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25" name="任意多边形: 形状 24"/>
          <p:cNvSpPr/>
          <p:nvPr userDrawn="1">
            <p:custDataLst>
              <p:tags r:id="rId19"/>
            </p:custDataLst>
          </p:nvPr>
        </p:nvSpPr>
        <p:spPr>
          <a:xfrm>
            <a:off x="10925175" y="5820410"/>
            <a:ext cx="73025" cy="73025"/>
          </a:xfrm>
          <a:custGeom>
            <a:avLst/>
            <a:gdLst>
              <a:gd name="connsiteX0" fmla="*/ 0 w 55150"/>
              <a:gd name="connsiteY0" fmla="*/ 27283 h 55151"/>
              <a:gd name="connsiteX1" fmla="*/ 27575 w 55150"/>
              <a:gd name="connsiteY1" fmla="*/ 0 h 55151"/>
              <a:gd name="connsiteX2" fmla="*/ 55151 w 55150"/>
              <a:gd name="connsiteY2" fmla="*/ 27283 h 55151"/>
              <a:gd name="connsiteX3" fmla="*/ 27575 w 55150"/>
              <a:gd name="connsiteY3" fmla="*/ 55152 h 55151"/>
              <a:gd name="connsiteX4" fmla="*/ 0 w 55150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3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1"/>
                  <a:pt x="42830" y="55152"/>
                  <a:pt x="27575" y="55152"/>
                </a:cubicBezTo>
                <a:cubicBezTo>
                  <a:pt x="12027" y="55152"/>
                  <a:pt x="0" y="42831"/>
                  <a:pt x="0" y="27283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26" name="任意多边形: 形状 25"/>
          <p:cNvSpPr/>
          <p:nvPr userDrawn="1">
            <p:custDataLst>
              <p:tags r:id="rId20"/>
            </p:custDataLst>
          </p:nvPr>
        </p:nvSpPr>
        <p:spPr>
          <a:xfrm>
            <a:off x="11142980" y="5820410"/>
            <a:ext cx="73025" cy="73025"/>
          </a:xfrm>
          <a:custGeom>
            <a:avLst/>
            <a:gdLst>
              <a:gd name="connsiteX0" fmla="*/ 0 w 55150"/>
              <a:gd name="connsiteY0" fmla="*/ 27283 h 55151"/>
              <a:gd name="connsiteX1" fmla="*/ 27575 w 55150"/>
              <a:gd name="connsiteY1" fmla="*/ 0 h 55151"/>
              <a:gd name="connsiteX2" fmla="*/ 55151 w 55150"/>
              <a:gd name="connsiteY2" fmla="*/ 27283 h 55151"/>
              <a:gd name="connsiteX3" fmla="*/ 27575 w 55150"/>
              <a:gd name="connsiteY3" fmla="*/ 55152 h 55151"/>
              <a:gd name="connsiteX4" fmla="*/ 0 w 55150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3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1"/>
                  <a:pt x="42830" y="55152"/>
                  <a:pt x="27575" y="55152"/>
                </a:cubicBezTo>
                <a:cubicBezTo>
                  <a:pt x="12027" y="55152"/>
                  <a:pt x="0" y="42831"/>
                  <a:pt x="0" y="27283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5" name="任意多边形: 形状 14"/>
          <p:cNvSpPr/>
          <p:nvPr userDrawn="1">
            <p:custDataLst>
              <p:tags r:id="rId21"/>
            </p:custDataLst>
          </p:nvPr>
        </p:nvSpPr>
        <p:spPr>
          <a:xfrm>
            <a:off x="10055225" y="6121400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5" y="55151"/>
                </a:cubicBezTo>
                <a:cubicBezTo>
                  <a:pt x="12027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6" name="任意多边形: 形状 15"/>
          <p:cNvSpPr/>
          <p:nvPr userDrawn="1">
            <p:custDataLst>
              <p:tags r:id="rId22"/>
            </p:custDataLst>
          </p:nvPr>
        </p:nvSpPr>
        <p:spPr>
          <a:xfrm>
            <a:off x="10273030" y="6121400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5" y="55151"/>
                </a:cubicBezTo>
                <a:cubicBezTo>
                  <a:pt x="12027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7" name="任意多边形: 形状 16"/>
          <p:cNvSpPr/>
          <p:nvPr userDrawn="1">
            <p:custDataLst>
              <p:tags r:id="rId23"/>
            </p:custDataLst>
          </p:nvPr>
        </p:nvSpPr>
        <p:spPr>
          <a:xfrm>
            <a:off x="10490200" y="6121400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5" y="55151"/>
                </a:cubicBezTo>
                <a:cubicBezTo>
                  <a:pt x="12027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8" name="任意多边形: 形状 17"/>
          <p:cNvSpPr/>
          <p:nvPr userDrawn="1">
            <p:custDataLst>
              <p:tags r:id="rId24"/>
            </p:custDataLst>
          </p:nvPr>
        </p:nvSpPr>
        <p:spPr>
          <a:xfrm>
            <a:off x="10708005" y="6121400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5" y="55151"/>
                </a:cubicBezTo>
                <a:cubicBezTo>
                  <a:pt x="12027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9" name="任意多边形: 形状 18"/>
          <p:cNvSpPr/>
          <p:nvPr userDrawn="1">
            <p:custDataLst>
              <p:tags r:id="rId25"/>
            </p:custDataLst>
          </p:nvPr>
        </p:nvSpPr>
        <p:spPr>
          <a:xfrm>
            <a:off x="10925175" y="6121400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5" y="55151"/>
                </a:cubicBezTo>
                <a:cubicBezTo>
                  <a:pt x="12027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20" name="任意多边形: 形状 19"/>
          <p:cNvSpPr/>
          <p:nvPr userDrawn="1">
            <p:custDataLst>
              <p:tags r:id="rId26"/>
            </p:custDataLst>
          </p:nvPr>
        </p:nvSpPr>
        <p:spPr>
          <a:xfrm>
            <a:off x="11142980" y="6121400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5" y="55151"/>
                </a:cubicBezTo>
                <a:cubicBezTo>
                  <a:pt x="12027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39" name="任意多边形 1"/>
          <p:cNvSpPr/>
          <p:nvPr userDrawn="1">
            <p:custDataLst>
              <p:tags r:id="rId27"/>
            </p:custDataLst>
          </p:nvPr>
        </p:nvSpPr>
        <p:spPr>
          <a:xfrm>
            <a:off x="206375" y="5969564"/>
            <a:ext cx="1343382" cy="889071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2116" h="1400">
                <a:moveTo>
                  <a:pt x="1058" y="0"/>
                </a:moveTo>
                <a:cubicBezTo>
                  <a:pt x="1570" y="0"/>
                  <a:pt x="1997" y="368"/>
                  <a:pt x="2096" y="857"/>
                </a:cubicBezTo>
                <a:lnTo>
                  <a:pt x="2116" y="1053"/>
                </a:lnTo>
                <a:lnTo>
                  <a:pt x="1762" y="1053"/>
                </a:lnTo>
                <a:lnTo>
                  <a:pt x="1762" y="1400"/>
                </a:lnTo>
                <a:lnTo>
                  <a:pt x="0" y="1400"/>
                </a:lnTo>
                <a:lnTo>
                  <a:pt x="0" y="1053"/>
                </a:lnTo>
                <a:lnTo>
                  <a:pt x="0" y="1053"/>
                </a:lnTo>
                <a:lnTo>
                  <a:pt x="20" y="857"/>
                </a:lnTo>
                <a:cubicBezTo>
                  <a:pt x="119" y="368"/>
                  <a:pt x="546" y="0"/>
                  <a:pt x="105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cxnSp>
        <p:nvCxnSpPr>
          <p:cNvPr id="40" name="直接连接符 39"/>
          <p:cNvCxnSpPr/>
          <p:nvPr userDrawn="1">
            <p:custDataLst>
              <p:tags r:id="rId28"/>
            </p:custDataLst>
          </p:nvPr>
        </p:nvCxnSpPr>
        <p:spPr>
          <a:xfrm>
            <a:off x="1549757" y="6527800"/>
            <a:ext cx="8572143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任意多边形: 形状 40"/>
          <p:cNvSpPr/>
          <p:nvPr userDrawn="1">
            <p:custDataLst>
              <p:tags r:id="rId29"/>
            </p:custDataLst>
          </p:nvPr>
        </p:nvSpPr>
        <p:spPr>
          <a:xfrm>
            <a:off x="1075734" y="6426567"/>
            <a:ext cx="862759" cy="431379"/>
          </a:xfrm>
          <a:custGeom>
            <a:avLst/>
            <a:gdLst>
              <a:gd name="connsiteX0" fmla="*/ 523059 w 1046117"/>
              <a:gd name="connsiteY0" fmla="*/ 0 h 523058"/>
              <a:gd name="connsiteX1" fmla="*/ 0 w 1046117"/>
              <a:gd name="connsiteY1" fmla="*/ 523059 h 523058"/>
              <a:gd name="connsiteX2" fmla="*/ 1046118 w 1046117"/>
              <a:gd name="connsiteY2" fmla="*/ 523059 h 523058"/>
              <a:gd name="connsiteX3" fmla="*/ 523059 w 1046117"/>
              <a:gd name="connsiteY3" fmla="*/ 0 h 523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46117" h="523058">
                <a:moveTo>
                  <a:pt x="523059" y="0"/>
                </a:moveTo>
                <a:cubicBezTo>
                  <a:pt x="234100" y="0"/>
                  <a:pt x="0" y="234100"/>
                  <a:pt x="0" y="523059"/>
                </a:cubicBezTo>
                <a:lnTo>
                  <a:pt x="1046118" y="523059"/>
                </a:lnTo>
                <a:cubicBezTo>
                  <a:pt x="1045825" y="234100"/>
                  <a:pt x="811724" y="0"/>
                  <a:pt x="523059" y="0"/>
                </a:cubicBezTo>
                <a:close/>
              </a:path>
            </a:pathLst>
          </a:custGeom>
          <a:solidFill>
            <a:schemeClr val="accent2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30"/>
            </p:custDataLst>
          </p:nvPr>
        </p:nvSpPr>
        <p:spPr>
          <a:xfrm>
            <a:off x="1581138" y="700668"/>
            <a:ext cx="6603643" cy="4992039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1"/>
            </p:custDataLst>
          </p:nvPr>
        </p:nvSpPr>
        <p:spPr>
          <a:xfrm>
            <a:off x="69596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32"/>
            </p:custDataLst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33"/>
            </p:custDataLst>
          </p:nvPr>
        </p:nvSpPr>
        <p:spPr>
          <a:xfrm>
            <a:off x="8753983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8" name="文本占位符 7"/>
          <p:cNvSpPr>
            <a:spLocks noGrp="1"/>
          </p:cNvSpPr>
          <p:nvPr>
            <p:ph type="body" sz="quarter" idx="13" hasCustomPrompt="1"/>
            <p:custDataLst>
              <p:tags r:id="rId34"/>
            </p:custDataLst>
          </p:nvPr>
        </p:nvSpPr>
        <p:spPr>
          <a:xfrm>
            <a:off x="10270349" y="2560320"/>
            <a:ext cx="1632479" cy="1869606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7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zh-CN" altLang="en-US" dirty="0"/>
              <a:t>节编号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VCG41N1266076819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13764" y="0"/>
            <a:ext cx="1888015" cy="3047113"/>
          </a:xfrm>
          <a:prstGeom prst="rect">
            <a:avLst/>
          </a:prstGeom>
        </p:spPr>
      </p:pic>
      <p:cxnSp>
        <p:nvCxnSpPr>
          <p:cNvPr id="9" name="直接连接符 8"/>
          <p:cNvCxnSpPr/>
          <p:nvPr userDrawn="1">
            <p:custDataLst>
              <p:tags r:id="rId5"/>
            </p:custDataLst>
          </p:nvPr>
        </p:nvCxnSpPr>
        <p:spPr>
          <a:xfrm>
            <a:off x="558800" y="6527800"/>
            <a:ext cx="9563100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任意多边形: 形状 10"/>
          <p:cNvSpPr/>
          <p:nvPr userDrawn="1">
            <p:custDataLst>
              <p:tags r:id="rId6"/>
            </p:custDataLst>
          </p:nvPr>
        </p:nvSpPr>
        <p:spPr>
          <a:xfrm>
            <a:off x="9845675" y="5245735"/>
            <a:ext cx="1585595" cy="1607185"/>
          </a:xfrm>
          <a:custGeom>
            <a:avLst/>
            <a:gdLst>
              <a:gd name="connsiteX0" fmla="*/ 1924435 w 1924435"/>
              <a:gd name="connsiteY0" fmla="*/ 1924435 h 1924435"/>
              <a:gd name="connsiteX1" fmla="*/ 0 w 1924435"/>
              <a:gd name="connsiteY1" fmla="*/ 1924435 h 1924435"/>
              <a:gd name="connsiteX2" fmla="*/ 0 w 1924435"/>
              <a:gd name="connsiteY2" fmla="*/ 962218 h 1924435"/>
              <a:gd name="connsiteX3" fmla="*/ 962218 w 1924435"/>
              <a:gd name="connsiteY3" fmla="*/ 0 h 1924435"/>
              <a:gd name="connsiteX4" fmla="*/ 962218 w 1924435"/>
              <a:gd name="connsiteY4" fmla="*/ 0 h 1924435"/>
              <a:gd name="connsiteX5" fmla="*/ 1924435 w 1924435"/>
              <a:gd name="connsiteY5" fmla="*/ 962218 h 1924435"/>
              <a:gd name="connsiteX6" fmla="*/ 1924435 w 1924435"/>
              <a:gd name="connsiteY6" fmla="*/ 1924435 h 1924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24435" h="1924435">
                <a:moveTo>
                  <a:pt x="1924435" y="1924435"/>
                </a:moveTo>
                <a:lnTo>
                  <a:pt x="0" y="1924435"/>
                </a:lnTo>
                <a:lnTo>
                  <a:pt x="0" y="962218"/>
                </a:lnTo>
                <a:cubicBezTo>
                  <a:pt x="0" y="430944"/>
                  <a:pt x="430944" y="0"/>
                  <a:pt x="962218" y="0"/>
                </a:cubicBezTo>
                <a:lnTo>
                  <a:pt x="962218" y="0"/>
                </a:lnTo>
                <a:cubicBezTo>
                  <a:pt x="1493491" y="0"/>
                  <a:pt x="1924435" y="430944"/>
                  <a:pt x="1924435" y="962218"/>
                </a:cubicBezTo>
                <a:lnTo>
                  <a:pt x="1924435" y="1924435"/>
                </a:ln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2" name="任意多边形: 形状 11"/>
          <p:cNvSpPr/>
          <p:nvPr userDrawn="1">
            <p:custDataLst>
              <p:tags r:id="rId7"/>
            </p:custDataLst>
          </p:nvPr>
        </p:nvSpPr>
        <p:spPr>
          <a:xfrm flipH="1">
            <a:off x="11099800" y="1419860"/>
            <a:ext cx="1092200" cy="2183765"/>
          </a:xfrm>
          <a:custGeom>
            <a:avLst/>
            <a:gdLst>
              <a:gd name="connsiteX0" fmla="*/ 1130019 w 1130018"/>
              <a:gd name="connsiteY0" fmla="*/ 1130019 h 2260037"/>
              <a:gd name="connsiteX1" fmla="*/ 0 w 1130018"/>
              <a:gd name="connsiteY1" fmla="*/ 0 h 2260037"/>
              <a:gd name="connsiteX2" fmla="*/ 0 w 1130018"/>
              <a:gd name="connsiteY2" fmla="*/ 2260038 h 2260037"/>
              <a:gd name="connsiteX3" fmla="*/ 1130019 w 1130018"/>
              <a:gd name="connsiteY3" fmla="*/ 1130019 h 2260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30018" h="2260037">
                <a:moveTo>
                  <a:pt x="1130019" y="1130019"/>
                </a:moveTo>
                <a:cubicBezTo>
                  <a:pt x="1130019" y="506044"/>
                  <a:pt x="623974" y="0"/>
                  <a:pt x="0" y="0"/>
                </a:cubicBezTo>
                <a:lnTo>
                  <a:pt x="0" y="2260038"/>
                </a:lnTo>
                <a:cubicBezTo>
                  <a:pt x="623974" y="2260038"/>
                  <a:pt x="1130019" y="1754287"/>
                  <a:pt x="1130019" y="1130019"/>
                </a:cubicBezTo>
                <a:close/>
              </a:path>
            </a:pathLst>
          </a:custGeom>
          <a:solidFill>
            <a:schemeClr val="accent1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5" name="任意多边形: 形状 14"/>
          <p:cNvSpPr/>
          <p:nvPr userDrawn="1">
            <p:custDataLst>
              <p:tags r:id="rId8"/>
            </p:custDataLst>
          </p:nvPr>
        </p:nvSpPr>
        <p:spPr>
          <a:xfrm>
            <a:off x="10956925" y="2486025"/>
            <a:ext cx="46355" cy="46355"/>
          </a:xfrm>
          <a:custGeom>
            <a:avLst/>
            <a:gdLst>
              <a:gd name="connsiteX0" fmla="*/ 0 w 55151"/>
              <a:gd name="connsiteY0" fmla="*/ 27282 h 55151"/>
              <a:gd name="connsiteX1" fmla="*/ 27576 w 55151"/>
              <a:gd name="connsiteY1" fmla="*/ 0 h 55151"/>
              <a:gd name="connsiteX2" fmla="*/ 55152 w 55151"/>
              <a:gd name="connsiteY2" fmla="*/ 27282 h 55151"/>
              <a:gd name="connsiteX3" fmla="*/ 27576 w 55151"/>
              <a:gd name="connsiteY3" fmla="*/ 55151 h 55151"/>
              <a:gd name="connsiteX4" fmla="*/ 0 w 55151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2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2" y="12028"/>
                  <a:pt x="55152" y="27282"/>
                </a:cubicBezTo>
                <a:cubicBezTo>
                  <a:pt x="55152" y="42830"/>
                  <a:pt x="42830" y="55151"/>
                  <a:pt x="27576" y="55151"/>
                </a:cubicBezTo>
                <a:cubicBezTo>
                  <a:pt x="12028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16" name="任意多边形: 形状 15"/>
          <p:cNvSpPr/>
          <p:nvPr userDrawn="1">
            <p:custDataLst>
              <p:tags r:id="rId9"/>
            </p:custDataLst>
          </p:nvPr>
        </p:nvSpPr>
        <p:spPr>
          <a:xfrm>
            <a:off x="11095355" y="2486025"/>
            <a:ext cx="46355" cy="46355"/>
          </a:xfrm>
          <a:custGeom>
            <a:avLst/>
            <a:gdLst>
              <a:gd name="connsiteX0" fmla="*/ 0 w 55151"/>
              <a:gd name="connsiteY0" fmla="*/ 27282 h 55151"/>
              <a:gd name="connsiteX1" fmla="*/ 27576 w 55151"/>
              <a:gd name="connsiteY1" fmla="*/ 0 h 55151"/>
              <a:gd name="connsiteX2" fmla="*/ 55152 w 55151"/>
              <a:gd name="connsiteY2" fmla="*/ 27282 h 55151"/>
              <a:gd name="connsiteX3" fmla="*/ 27576 w 55151"/>
              <a:gd name="connsiteY3" fmla="*/ 55151 h 55151"/>
              <a:gd name="connsiteX4" fmla="*/ 0 w 55151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2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2" y="12028"/>
                  <a:pt x="55152" y="27282"/>
                </a:cubicBezTo>
                <a:cubicBezTo>
                  <a:pt x="55152" y="42830"/>
                  <a:pt x="42830" y="55151"/>
                  <a:pt x="27576" y="55151"/>
                </a:cubicBezTo>
                <a:cubicBezTo>
                  <a:pt x="12028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17" name="任意多边形: 形状 16"/>
          <p:cNvSpPr/>
          <p:nvPr userDrawn="1">
            <p:custDataLst>
              <p:tags r:id="rId10"/>
            </p:custDataLst>
          </p:nvPr>
        </p:nvSpPr>
        <p:spPr>
          <a:xfrm>
            <a:off x="11233150" y="2486025"/>
            <a:ext cx="46355" cy="46355"/>
          </a:xfrm>
          <a:custGeom>
            <a:avLst/>
            <a:gdLst>
              <a:gd name="connsiteX0" fmla="*/ 0 w 55151"/>
              <a:gd name="connsiteY0" fmla="*/ 27282 h 55151"/>
              <a:gd name="connsiteX1" fmla="*/ 27576 w 55151"/>
              <a:gd name="connsiteY1" fmla="*/ 0 h 55151"/>
              <a:gd name="connsiteX2" fmla="*/ 55151 w 55151"/>
              <a:gd name="connsiteY2" fmla="*/ 27282 h 55151"/>
              <a:gd name="connsiteX3" fmla="*/ 27576 w 55151"/>
              <a:gd name="connsiteY3" fmla="*/ 55151 h 55151"/>
              <a:gd name="connsiteX4" fmla="*/ 0 w 55151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2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6" y="55151"/>
                </a:cubicBezTo>
                <a:cubicBezTo>
                  <a:pt x="12028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19" name="任意多边形: 形状 18"/>
          <p:cNvSpPr/>
          <p:nvPr userDrawn="1">
            <p:custDataLst>
              <p:tags r:id="rId11"/>
            </p:custDataLst>
          </p:nvPr>
        </p:nvSpPr>
        <p:spPr>
          <a:xfrm>
            <a:off x="11371580" y="2486025"/>
            <a:ext cx="46355" cy="46355"/>
          </a:xfrm>
          <a:custGeom>
            <a:avLst/>
            <a:gdLst>
              <a:gd name="connsiteX0" fmla="*/ 0 w 55151"/>
              <a:gd name="connsiteY0" fmla="*/ 27282 h 55151"/>
              <a:gd name="connsiteX1" fmla="*/ 27576 w 55151"/>
              <a:gd name="connsiteY1" fmla="*/ 0 h 55151"/>
              <a:gd name="connsiteX2" fmla="*/ 55151 w 55151"/>
              <a:gd name="connsiteY2" fmla="*/ 27282 h 55151"/>
              <a:gd name="connsiteX3" fmla="*/ 27576 w 55151"/>
              <a:gd name="connsiteY3" fmla="*/ 55151 h 55151"/>
              <a:gd name="connsiteX4" fmla="*/ 0 w 55151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2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6" y="55151"/>
                </a:cubicBezTo>
                <a:cubicBezTo>
                  <a:pt x="12028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21" name="任意多边形: 形状 20"/>
          <p:cNvSpPr/>
          <p:nvPr userDrawn="1">
            <p:custDataLst>
              <p:tags r:id="rId12"/>
            </p:custDataLst>
          </p:nvPr>
        </p:nvSpPr>
        <p:spPr>
          <a:xfrm>
            <a:off x="11510010" y="2486025"/>
            <a:ext cx="46355" cy="46355"/>
          </a:xfrm>
          <a:custGeom>
            <a:avLst/>
            <a:gdLst>
              <a:gd name="connsiteX0" fmla="*/ 0 w 55151"/>
              <a:gd name="connsiteY0" fmla="*/ 27282 h 55151"/>
              <a:gd name="connsiteX1" fmla="*/ 27576 w 55151"/>
              <a:gd name="connsiteY1" fmla="*/ 0 h 55151"/>
              <a:gd name="connsiteX2" fmla="*/ 55151 w 55151"/>
              <a:gd name="connsiteY2" fmla="*/ 27282 h 55151"/>
              <a:gd name="connsiteX3" fmla="*/ 27576 w 55151"/>
              <a:gd name="connsiteY3" fmla="*/ 55151 h 55151"/>
              <a:gd name="connsiteX4" fmla="*/ 0 w 55151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2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6" y="55151"/>
                </a:cubicBezTo>
                <a:cubicBezTo>
                  <a:pt x="12028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22" name="任意多边形: 形状 21"/>
          <p:cNvSpPr/>
          <p:nvPr userDrawn="1">
            <p:custDataLst>
              <p:tags r:id="rId13"/>
            </p:custDataLst>
          </p:nvPr>
        </p:nvSpPr>
        <p:spPr>
          <a:xfrm>
            <a:off x="11648440" y="2486025"/>
            <a:ext cx="46355" cy="46355"/>
          </a:xfrm>
          <a:custGeom>
            <a:avLst/>
            <a:gdLst>
              <a:gd name="connsiteX0" fmla="*/ 0 w 55151"/>
              <a:gd name="connsiteY0" fmla="*/ 27282 h 55151"/>
              <a:gd name="connsiteX1" fmla="*/ 27576 w 55151"/>
              <a:gd name="connsiteY1" fmla="*/ 0 h 55151"/>
              <a:gd name="connsiteX2" fmla="*/ 55151 w 55151"/>
              <a:gd name="connsiteY2" fmla="*/ 27282 h 55151"/>
              <a:gd name="connsiteX3" fmla="*/ 27576 w 55151"/>
              <a:gd name="connsiteY3" fmla="*/ 55151 h 55151"/>
              <a:gd name="connsiteX4" fmla="*/ 0 w 55151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2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6" y="55151"/>
                </a:cubicBezTo>
                <a:cubicBezTo>
                  <a:pt x="12028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23" name="任意多边形: 形状 22"/>
          <p:cNvSpPr/>
          <p:nvPr userDrawn="1">
            <p:custDataLst>
              <p:tags r:id="rId14"/>
            </p:custDataLst>
          </p:nvPr>
        </p:nvSpPr>
        <p:spPr>
          <a:xfrm>
            <a:off x="10956925" y="2752725"/>
            <a:ext cx="46355" cy="46355"/>
          </a:xfrm>
          <a:custGeom>
            <a:avLst/>
            <a:gdLst>
              <a:gd name="connsiteX0" fmla="*/ 0 w 55151"/>
              <a:gd name="connsiteY0" fmla="*/ 27282 h 55151"/>
              <a:gd name="connsiteX1" fmla="*/ 27576 w 55151"/>
              <a:gd name="connsiteY1" fmla="*/ 0 h 55151"/>
              <a:gd name="connsiteX2" fmla="*/ 55152 w 55151"/>
              <a:gd name="connsiteY2" fmla="*/ 27282 h 55151"/>
              <a:gd name="connsiteX3" fmla="*/ 27576 w 55151"/>
              <a:gd name="connsiteY3" fmla="*/ 55151 h 55151"/>
              <a:gd name="connsiteX4" fmla="*/ 0 w 55151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2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2" y="12028"/>
                  <a:pt x="55152" y="27282"/>
                </a:cubicBezTo>
                <a:cubicBezTo>
                  <a:pt x="55152" y="42830"/>
                  <a:pt x="42830" y="55151"/>
                  <a:pt x="27576" y="55151"/>
                </a:cubicBezTo>
                <a:cubicBezTo>
                  <a:pt x="12028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25" name="任意多边形: 形状 24"/>
          <p:cNvSpPr/>
          <p:nvPr userDrawn="1">
            <p:custDataLst>
              <p:tags r:id="rId15"/>
            </p:custDataLst>
          </p:nvPr>
        </p:nvSpPr>
        <p:spPr>
          <a:xfrm>
            <a:off x="11095355" y="2752725"/>
            <a:ext cx="46355" cy="46355"/>
          </a:xfrm>
          <a:custGeom>
            <a:avLst/>
            <a:gdLst>
              <a:gd name="connsiteX0" fmla="*/ 0 w 55151"/>
              <a:gd name="connsiteY0" fmla="*/ 27282 h 55151"/>
              <a:gd name="connsiteX1" fmla="*/ 27576 w 55151"/>
              <a:gd name="connsiteY1" fmla="*/ 0 h 55151"/>
              <a:gd name="connsiteX2" fmla="*/ 55152 w 55151"/>
              <a:gd name="connsiteY2" fmla="*/ 27282 h 55151"/>
              <a:gd name="connsiteX3" fmla="*/ 27576 w 55151"/>
              <a:gd name="connsiteY3" fmla="*/ 55151 h 55151"/>
              <a:gd name="connsiteX4" fmla="*/ 0 w 55151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2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2" y="12028"/>
                  <a:pt x="55152" y="27282"/>
                </a:cubicBezTo>
                <a:cubicBezTo>
                  <a:pt x="55152" y="42830"/>
                  <a:pt x="42830" y="55151"/>
                  <a:pt x="27576" y="55151"/>
                </a:cubicBezTo>
                <a:cubicBezTo>
                  <a:pt x="12028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26" name="任意多边形: 形状 25"/>
          <p:cNvSpPr/>
          <p:nvPr userDrawn="1">
            <p:custDataLst>
              <p:tags r:id="rId16"/>
            </p:custDataLst>
          </p:nvPr>
        </p:nvSpPr>
        <p:spPr>
          <a:xfrm>
            <a:off x="11233150" y="2752725"/>
            <a:ext cx="46355" cy="46355"/>
          </a:xfrm>
          <a:custGeom>
            <a:avLst/>
            <a:gdLst>
              <a:gd name="connsiteX0" fmla="*/ 0 w 55151"/>
              <a:gd name="connsiteY0" fmla="*/ 27282 h 55151"/>
              <a:gd name="connsiteX1" fmla="*/ 27576 w 55151"/>
              <a:gd name="connsiteY1" fmla="*/ 0 h 55151"/>
              <a:gd name="connsiteX2" fmla="*/ 55151 w 55151"/>
              <a:gd name="connsiteY2" fmla="*/ 27282 h 55151"/>
              <a:gd name="connsiteX3" fmla="*/ 27576 w 55151"/>
              <a:gd name="connsiteY3" fmla="*/ 55151 h 55151"/>
              <a:gd name="connsiteX4" fmla="*/ 0 w 55151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2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6" y="55151"/>
                </a:cubicBezTo>
                <a:cubicBezTo>
                  <a:pt x="12028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27" name="任意多边形: 形状 26"/>
          <p:cNvSpPr/>
          <p:nvPr userDrawn="1">
            <p:custDataLst>
              <p:tags r:id="rId17"/>
            </p:custDataLst>
          </p:nvPr>
        </p:nvSpPr>
        <p:spPr>
          <a:xfrm>
            <a:off x="11371580" y="2752725"/>
            <a:ext cx="46355" cy="46355"/>
          </a:xfrm>
          <a:custGeom>
            <a:avLst/>
            <a:gdLst>
              <a:gd name="connsiteX0" fmla="*/ 0 w 55151"/>
              <a:gd name="connsiteY0" fmla="*/ 27282 h 55151"/>
              <a:gd name="connsiteX1" fmla="*/ 27576 w 55151"/>
              <a:gd name="connsiteY1" fmla="*/ 0 h 55151"/>
              <a:gd name="connsiteX2" fmla="*/ 55151 w 55151"/>
              <a:gd name="connsiteY2" fmla="*/ 27282 h 55151"/>
              <a:gd name="connsiteX3" fmla="*/ 27576 w 55151"/>
              <a:gd name="connsiteY3" fmla="*/ 55151 h 55151"/>
              <a:gd name="connsiteX4" fmla="*/ 0 w 55151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2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6" y="55151"/>
                </a:cubicBezTo>
                <a:cubicBezTo>
                  <a:pt x="12028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28" name="任意多边形: 形状 27"/>
          <p:cNvSpPr/>
          <p:nvPr userDrawn="1">
            <p:custDataLst>
              <p:tags r:id="rId18"/>
            </p:custDataLst>
          </p:nvPr>
        </p:nvSpPr>
        <p:spPr>
          <a:xfrm>
            <a:off x="11510010" y="2752725"/>
            <a:ext cx="46355" cy="46355"/>
          </a:xfrm>
          <a:custGeom>
            <a:avLst/>
            <a:gdLst>
              <a:gd name="connsiteX0" fmla="*/ 0 w 55151"/>
              <a:gd name="connsiteY0" fmla="*/ 27282 h 55151"/>
              <a:gd name="connsiteX1" fmla="*/ 27576 w 55151"/>
              <a:gd name="connsiteY1" fmla="*/ 0 h 55151"/>
              <a:gd name="connsiteX2" fmla="*/ 55151 w 55151"/>
              <a:gd name="connsiteY2" fmla="*/ 27282 h 55151"/>
              <a:gd name="connsiteX3" fmla="*/ 27576 w 55151"/>
              <a:gd name="connsiteY3" fmla="*/ 55151 h 55151"/>
              <a:gd name="connsiteX4" fmla="*/ 0 w 55151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2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6" y="55151"/>
                </a:cubicBezTo>
                <a:cubicBezTo>
                  <a:pt x="12028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29" name="任意多边形: 形状 28"/>
          <p:cNvSpPr/>
          <p:nvPr userDrawn="1">
            <p:custDataLst>
              <p:tags r:id="rId19"/>
            </p:custDataLst>
          </p:nvPr>
        </p:nvSpPr>
        <p:spPr>
          <a:xfrm>
            <a:off x="11648440" y="2752725"/>
            <a:ext cx="46355" cy="46355"/>
          </a:xfrm>
          <a:custGeom>
            <a:avLst/>
            <a:gdLst>
              <a:gd name="connsiteX0" fmla="*/ 0 w 55151"/>
              <a:gd name="connsiteY0" fmla="*/ 27282 h 55151"/>
              <a:gd name="connsiteX1" fmla="*/ 27576 w 55151"/>
              <a:gd name="connsiteY1" fmla="*/ 0 h 55151"/>
              <a:gd name="connsiteX2" fmla="*/ 55151 w 55151"/>
              <a:gd name="connsiteY2" fmla="*/ 27282 h 55151"/>
              <a:gd name="connsiteX3" fmla="*/ 27576 w 55151"/>
              <a:gd name="connsiteY3" fmla="*/ 55151 h 55151"/>
              <a:gd name="connsiteX4" fmla="*/ 0 w 55151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2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6" y="55151"/>
                </a:cubicBezTo>
                <a:cubicBezTo>
                  <a:pt x="12028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30" name="任意多边形: 形状 29"/>
          <p:cNvSpPr/>
          <p:nvPr userDrawn="1">
            <p:custDataLst>
              <p:tags r:id="rId20"/>
            </p:custDataLst>
          </p:nvPr>
        </p:nvSpPr>
        <p:spPr>
          <a:xfrm>
            <a:off x="10956925" y="3018790"/>
            <a:ext cx="46355" cy="46355"/>
          </a:xfrm>
          <a:custGeom>
            <a:avLst/>
            <a:gdLst>
              <a:gd name="connsiteX0" fmla="*/ 0 w 55151"/>
              <a:gd name="connsiteY0" fmla="*/ 27283 h 55151"/>
              <a:gd name="connsiteX1" fmla="*/ 27576 w 55151"/>
              <a:gd name="connsiteY1" fmla="*/ 0 h 55151"/>
              <a:gd name="connsiteX2" fmla="*/ 55152 w 55151"/>
              <a:gd name="connsiteY2" fmla="*/ 27283 h 55151"/>
              <a:gd name="connsiteX3" fmla="*/ 27576 w 55151"/>
              <a:gd name="connsiteY3" fmla="*/ 55152 h 55151"/>
              <a:gd name="connsiteX4" fmla="*/ 0 w 55151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3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2" y="12028"/>
                  <a:pt x="55152" y="27283"/>
                </a:cubicBezTo>
                <a:cubicBezTo>
                  <a:pt x="55152" y="42831"/>
                  <a:pt x="42830" y="55152"/>
                  <a:pt x="27576" y="55152"/>
                </a:cubicBezTo>
                <a:cubicBezTo>
                  <a:pt x="12028" y="55152"/>
                  <a:pt x="0" y="42831"/>
                  <a:pt x="0" y="27283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31" name="任意多边形: 形状 30"/>
          <p:cNvSpPr/>
          <p:nvPr userDrawn="1">
            <p:custDataLst>
              <p:tags r:id="rId21"/>
            </p:custDataLst>
          </p:nvPr>
        </p:nvSpPr>
        <p:spPr>
          <a:xfrm>
            <a:off x="11095355" y="3018790"/>
            <a:ext cx="46355" cy="46355"/>
          </a:xfrm>
          <a:custGeom>
            <a:avLst/>
            <a:gdLst>
              <a:gd name="connsiteX0" fmla="*/ 0 w 55151"/>
              <a:gd name="connsiteY0" fmla="*/ 27283 h 55151"/>
              <a:gd name="connsiteX1" fmla="*/ 27576 w 55151"/>
              <a:gd name="connsiteY1" fmla="*/ 0 h 55151"/>
              <a:gd name="connsiteX2" fmla="*/ 55152 w 55151"/>
              <a:gd name="connsiteY2" fmla="*/ 27283 h 55151"/>
              <a:gd name="connsiteX3" fmla="*/ 27576 w 55151"/>
              <a:gd name="connsiteY3" fmla="*/ 55152 h 55151"/>
              <a:gd name="connsiteX4" fmla="*/ 0 w 55151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3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2" y="12028"/>
                  <a:pt x="55152" y="27283"/>
                </a:cubicBezTo>
                <a:cubicBezTo>
                  <a:pt x="55152" y="42831"/>
                  <a:pt x="42830" y="55152"/>
                  <a:pt x="27576" y="55152"/>
                </a:cubicBezTo>
                <a:cubicBezTo>
                  <a:pt x="12028" y="55152"/>
                  <a:pt x="0" y="42831"/>
                  <a:pt x="0" y="27283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32" name="任意多边形: 形状 31"/>
          <p:cNvSpPr/>
          <p:nvPr userDrawn="1">
            <p:custDataLst>
              <p:tags r:id="rId22"/>
            </p:custDataLst>
          </p:nvPr>
        </p:nvSpPr>
        <p:spPr>
          <a:xfrm>
            <a:off x="11233150" y="3018790"/>
            <a:ext cx="46355" cy="46355"/>
          </a:xfrm>
          <a:custGeom>
            <a:avLst/>
            <a:gdLst>
              <a:gd name="connsiteX0" fmla="*/ 0 w 55151"/>
              <a:gd name="connsiteY0" fmla="*/ 27283 h 55151"/>
              <a:gd name="connsiteX1" fmla="*/ 27576 w 55151"/>
              <a:gd name="connsiteY1" fmla="*/ 0 h 55151"/>
              <a:gd name="connsiteX2" fmla="*/ 55151 w 55151"/>
              <a:gd name="connsiteY2" fmla="*/ 27283 h 55151"/>
              <a:gd name="connsiteX3" fmla="*/ 27576 w 55151"/>
              <a:gd name="connsiteY3" fmla="*/ 55152 h 55151"/>
              <a:gd name="connsiteX4" fmla="*/ 0 w 55151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3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1"/>
                  <a:pt x="42830" y="55152"/>
                  <a:pt x="27576" y="55152"/>
                </a:cubicBezTo>
                <a:cubicBezTo>
                  <a:pt x="12028" y="55152"/>
                  <a:pt x="0" y="42831"/>
                  <a:pt x="0" y="27283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33" name="任意多边形: 形状 32"/>
          <p:cNvSpPr/>
          <p:nvPr userDrawn="1">
            <p:custDataLst>
              <p:tags r:id="rId23"/>
            </p:custDataLst>
          </p:nvPr>
        </p:nvSpPr>
        <p:spPr>
          <a:xfrm>
            <a:off x="11371580" y="3018790"/>
            <a:ext cx="46355" cy="46355"/>
          </a:xfrm>
          <a:custGeom>
            <a:avLst/>
            <a:gdLst>
              <a:gd name="connsiteX0" fmla="*/ 0 w 55151"/>
              <a:gd name="connsiteY0" fmla="*/ 27283 h 55151"/>
              <a:gd name="connsiteX1" fmla="*/ 27576 w 55151"/>
              <a:gd name="connsiteY1" fmla="*/ 0 h 55151"/>
              <a:gd name="connsiteX2" fmla="*/ 55151 w 55151"/>
              <a:gd name="connsiteY2" fmla="*/ 27283 h 55151"/>
              <a:gd name="connsiteX3" fmla="*/ 27576 w 55151"/>
              <a:gd name="connsiteY3" fmla="*/ 55152 h 55151"/>
              <a:gd name="connsiteX4" fmla="*/ 0 w 55151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3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1"/>
                  <a:pt x="42830" y="55152"/>
                  <a:pt x="27576" y="55152"/>
                </a:cubicBezTo>
                <a:cubicBezTo>
                  <a:pt x="12028" y="55152"/>
                  <a:pt x="0" y="42831"/>
                  <a:pt x="0" y="27283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34" name="任意多边形: 形状 33"/>
          <p:cNvSpPr/>
          <p:nvPr userDrawn="1">
            <p:custDataLst>
              <p:tags r:id="rId24"/>
            </p:custDataLst>
          </p:nvPr>
        </p:nvSpPr>
        <p:spPr>
          <a:xfrm>
            <a:off x="11510010" y="3018790"/>
            <a:ext cx="46355" cy="46355"/>
          </a:xfrm>
          <a:custGeom>
            <a:avLst/>
            <a:gdLst>
              <a:gd name="connsiteX0" fmla="*/ 0 w 55151"/>
              <a:gd name="connsiteY0" fmla="*/ 27283 h 55151"/>
              <a:gd name="connsiteX1" fmla="*/ 27576 w 55151"/>
              <a:gd name="connsiteY1" fmla="*/ 0 h 55151"/>
              <a:gd name="connsiteX2" fmla="*/ 55151 w 55151"/>
              <a:gd name="connsiteY2" fmla="*/ 27283 h 55151"/>
              <a:gd name="connsiteX3" fmla="*/ 27576 w 55151"/>
              <a:gd name="connsiteY3" fmla="*/ 55152 h 55151"/>
              <a:gd name="connsiteX4" fmla="*/ 0 w 55151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3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1"/>
                  <a:pt x="42830" y="55152"/>
                  <a:pt x="27576" y="55152"/>
                </a:cubicBezTo>
                <a:cubicBezTo>
                  <a:pt x="12028" y="55152"/>
                  <a:pt x="0" y="42831"/>
                  <a:pt x="0" y="27283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35" name="任意多边形: 形状 34"/>
          <p:cNvSpPr/>
          <p:nvPr userDrawn="1">
            <p:custDataLst>
              <p:tags r:id="rId25"/>
            </p:custDataLst>
          </p:nvPr>
        </p:nvSpPr>
        <p:spPr>
          <a:xfrm>
            <a:off x="11648440" y="3018790"/>
            <a:ext cx="46355" cy="46355"/>
          </a:xfrm>
          <a:custGeom>
            <a:avLst/>
            <a:gdLst>
              <a:gd name="connsiteX0" fmla="*/ 0 w 55151"/>
              <a:gd name="connsiteY0" fmla="*/ 27283 h 55151"/>
              <a:gd name="connsiteX1" fmla="*/ 27576 w 55151"/>
              <a:gd name="connsiteY1" fmla="*/ 0 h 55151"/>
              <a:gd name="connsiteX2" fmla="*/ 55151 w 55151"/>
              <a:gd name="connsiteY2" fmla="*/ 27283 h 55151"/>
              <a:gd name="connsiteX3" fmla="*/ 27576 w 55151"/>
              <a:gd name="connsiteY3" fmla="*/ 55152 h 55151"/>
              <a:gd name="connsiteX4" fmla="*/ 0 w 55151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3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1"/>
                  <a:pt x="42830" y="55152"/>
                  <a:pt x="27576" y="55152"/>
                </a:cubicBezTo>
                <a:cubicBezTo>
                  <a:pt x="12028" y="55152"/>
                  <a:pt x="0" y="42831"/>
                  <a:pt x="0" y="27283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36" name="任意多边形: 形状 35"/>
          <p:cNvSpPr/>
          <p:nvPr userDrawn="1">
            <p:custDataLst>
              <p:tags r:id="rId26"/>
            </p:custDataLst>
          </p:nvPr>
        </p:nvSpPr>
        <p:spPr>
          <a:xfrm>
            <a:off x="10956925" y="3285490"/>
            <a:ext cx="46355" cy="46355"/>
          </a:xfrm>
          <a:custGeom>
            <a:avLst/>
            <a:gdLst>
              <a:gd name="connsiteX0" fmla="*/ 0 w 55151"/>
              <a:gd name="connsiteY0" fmla="*/ 27283 h 55151"/>
              <a:gd name="connsiteX1" fmla="*/ 27576 w 55151"/>
              <a:gd name="connsiteY1" fmla="*/ 0 h 55151"/>
              <a:gd name="connsiteX2" fmla="*/ 55152 w 55151"/>
              <a:gd name="connsiteY2" fmla="*/ 27283 h 55151"/>
              <a:gd name="connsiteX3" fmla="*/ 27576 w 55151"/>
              <a:gd name="connsiteY3" fmla="*/ 55152 h 55151"/>
              <a:gd name="connsiteX4" fmla="*/ 0 w 55151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3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2" y="12028"/>
                  <a:pt x="55152" y="27283"/>
                </a:cubicBezTo>
                <a:cubicBezTo>
                  <a:pt x="55152" y="42830"/>
                  <a:pt x="42830" y="55152"/>
                  <a:pt x="27576" y="55152"/>
                </a:cubicBezTo>
                <a:cubicBezTo>
                  <a:pt x="12028" y="55152"/>
                  <a:pt x="0" y="42830"/>
                  <a:pt x="0" y="27283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37" name="任意多边形: 形状 36"/>
          <p:cNvSpPr/>
          <p:nvPr userDrawn="1">
            <p:custDataLst>
              <p:tags r:id="rId27"/>
            </p:custDataLst>
          </p:nvPr>
        </p:nvSpPr>
        <p:spPr>
          <a:xfrm>
            <a:off x="11095355" y="3285490"/>
            <a:ext cx="46355" cy="46355"/>
          </a:xfrm>
          <a:custGeom>
            <a:avLst/>
            <a:gdLst>
              <a:gd name="connsiteX0" fmla="*/ 0 w 55151"/>
              <a:gd name="connsiteY0" fmla="*/ 27283 h 55151"/>
              <a:gd name="connsiteX1" fmla="*/ 27576 w 55151"/>
              <a:gd name="connsiteY1" fmla="*/ 0 h 55151"/>
              <a:gd name="connsiteX2" fmla="*/ 55152 w 55151"/>
              <a:gd name="connsiteY2" fmla="*/ 27283 h 55151"/>
              <a:gd name="connsiteX3" fmla="*/ 27576 w 55151"/>
              <a:gd name="connsiteY3" fmla="*/ 55152 h 55151"/>
              <a:gd name="connsiteX4" fmla="*/ 0 w 55151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3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2" y="12028"/>
                  <a:pt x="55152" y="27283"/>
                </a:cubicBezTo>
                <a:cubicBezTo>
                  <a:pt x="55152" y="42830"/>
                  <a:pt x="42830" y="55152"/>
                  <a:pt x="27576" y="55152"/>
                </a:cubicBezTo>
                <a:cubicBezTo>
                  <a:pt x="12028" y="55152"/>
                  <a:pt x="0" y="42830"/>
                  <a:pt x="0" y="27283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38" name="任意多边形: 形状 37"/>
          <p:cNvSpPr/>
          <p:nvPr userDrawn="1">
            <p:custDataLst>
              <p:tags r:id="rId28"/>
            </p:custDataLst>
          </p:nvPr>
        </p:nvSpPr>
        <p:spPr>
          <a:xfrm>
            <a:off x="11233150" y="3285490"/>
            <a:ext cx="46355" cy="46355"/>
          </a:xfrm>
          <a:custGeom>
            <a:avLst/>
            <a:gdLst>
              <a:gd name="connsiteX0" fmla="*/ 0 w 55151"/>
              <a:gd name="connsiteY0" fmla="*/ 27283 h 55151"/>
              <a:gd name="connsiteX1" fmla="*/ 27576 w 55151"/>
              <a:gd name="connsiteY1" fmla="*/ 0 h 55151"/>
              <a:gd name="connsiteX2" fmla="*/ 55151 w 55151"/>
              <a:gd name="connsiteY2" fmla="*/ 27283 h 55151"/>
              <a:gd name="connsiteX3" fmla="*/ 27576 w 55151"/>
              <a:gd name="connsiteY3" fmla="*/ 55152 h 55151"/>
              <a:gd name="connsiteX4" fmla="*/ 0 w 55151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3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0"/>
                  <a:pt x="42830" y="55152"/>
                  <a:pt x="27576" y="55152"/>
                </a:cubicBezTo>
                <a:cubicBezTo>
                  <a:pt x="12028" y="55152"/>
                  <a:pt x="0" y="42830"/>
                  <a:pt x="0" y="27283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39" name="任意多边形: 形状 38"/>
          <p:cNvSpPr/>
          <p:nvPr userDrawn="1">
            <p:custDataLst>
              <p:tags r:id="rId29"/>
            </p:custDataLst>
          </p:nvPr>
        </p:nvSpPr>
        <p:spPr>
          <a:xfrm>
            <a:off x="11371580" y="3285490"/>
            <a:ext cx="46355" cy="46355"/>
          </a:xfrm>
          <a:custGeom>
            <a:avLst/>
            <a:gdLst>
              <a:gd name="connsiteX0" fmla="*/ 0 w 55151"/>
              <a:gd name="connsiteY0" fmla="*/ 27283 h 55151"/>
              <a:gd name="connsiteX1" fmla="*/ 27576 w 55151"/>
              <a:gd name="connsiteY1" fmla="*/ 0 h 55151"/>
              <a:gd name="connsiteX2" fmla="*/ 55151 w 55151"/>
              <a:gd name="connsiteY2" fmla="*/ 27283 h 55151"/>
              <a:gd name="connsiteX3" fmla="*/ 27576 w 55151"/>
              <a:gd name="connsiteY3" fmla="*/ 55152 h 55151"/>
              <a:gd name="connsiteX4" fmla="*/ 0 w 55151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3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0"/>
                  <a:pt x="42830" y="55152"/>
                  <a:pt x="27576" y="55152"/>
                </a:cubicBezTo>
                <a:cubicBezTo>
                  <a:pt x="12028" y="55152"/>
                  <a:pt x="0" y="42830"/>
                  <a:pt x="0" y="27283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40" name="任意多边形: 形状 39"/>
          <p:cNvSpPr/>
          <p:nvPr userDrawn="1">
            <p:custDataLst>
              <p:tags r:id="rId30"/>
            </p:custDataLst>
          </p:nvPr>
        </p:nvSpPr>
        <p:spPr>
          <a:xfrm>
            <a:off x="11510010" y="3285490"/>
            <a:ext cx="46355" cy="46355"/>
          </a:xfrm>
          <a:custGeom>
            <a:avLst/>
            <a:gdLst>
              <a:gd name="connsiteX0" fmla="*/ 0 w 55151"/>
              <a:gd name="connsiteY0" fmla="*/ 27283 h 55151"/>
              <a:gd name="connsiteX1" fmla="*/ 27576 w 55151"/>
              <a:gd name="connsiteY1" fmla="*/ 0 h 55151"/>
              <a:gd name="connsiteX2" fmla="*/ 55151 w 55151"/>
              <a:gd name="connsiteY2" fmla="*/ 27283 h 55151"/>
              <a:gd name="connsiteX3" fmla="*/ 27576 w 55151"/>
              <a:gd name="connsiteY3" fmla="*/ 55152 h 55151"/>
              <a:gd name="connsiteX4" fmla="*/ 0 w 55151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3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0"/>
                  <a:pt x="42830" y="55152"/>
                  <a:pt x="27576" y="55152"/>
                </a:cubicBezTo>
                <a:cubicBezTo>
                  <a:pt x="12028" y="55152"/>
                  <a:pt x="0" y="42830"/>
                  <a:pt x="0" y="27283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41" name="任意多边形: 形状 40"/>
          <p:cNvSpPr/>
          <p:nvPr userDrawn="1">
            <p:custDataLst>
              <p:tags r:id="rId31"/>
            </p:custDataLst>
          </p:nvPr>
        </p:nvSpPr>
        <p:spPr>
          <a:xfrm>
            <a:off x="11648440" y="3285490"/>
            <a:ext cx="46355" cy="46355"/>
          </a:xfrm>
          <a:custGeom>
            <a:avLst/>
            <a:gdLst>
              <a:gd name="connsiteX0" fmla="*/ 0 w 55151"/>
              <a:gd name="connsiteY0" fmla="*/ 27283 h 55151"/>
              <a:gd name="connsiteX1" fmla="*/ 27576 w 55151"/>
              <a:gd name="connsiteY1" fmla="*/ 0 h 55151"/>
              <a:gd name="connsiteX2" fmla="*/ 55151 w 55151"/>
              <a:gd name="connsiteY2" fmla="*/ 27283 h 55151"/>
              <a:gd name="connsiteX3" fmla="*/ 27576 w 55151"/>
              <a:gd name="connsiteY3" fmla="*/ 55152 h 55151"/>
              <a:gd name="connsiteX4" fmla="*/ 0 w 55151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3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0"/>
                  <a:pt x="42830" y="55152"/>
                  <a:pt x="27576" y="55152"/>
                </a:cubicBezTo>
                <a:cubicBezTo>
                  <a:pt x="12028" y="55152"/>
                  <a:pt x="0" y="42830"/>
                  <a:pt x="0" y="27283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42" name="任意多边形: 形状 41"/>
          <p:cNvSpPr/>
          <p:nvPr userDrawn="1">
            <p:custDataLst>
              <p:tags r:id="rId32"/>
            </p:custDataLst>
          </p:nvPr>
        </p:nvSpPr>
        <p:spPr>
          <a:xfrm>
            <a:off x="0" y="5696299"/>
            <a:ext cx="1161701" cy="1161701"/>
          </a:xfrm>
          <a:custGeom>
            <a:avLst/>
            <a:gdLst>
              <a:gd name="connsiteX0" fmla="*/ 1161702 w 1161701"/>
              <a:gd name="connsiteY0" fmla="*/ 1161702 h 1161701"/>
              <a:gd name="connsiteX1" fmla="*/ 0 w 1161701"/>
              <a:gd name="connsiteY1" fmla="*/ 1161702 h 1161701"/>
              <a:gd name="connsiteX2" fmla="*/ 0 w 1161701"/>
              <a:gd name="connsiteY2" fmla="*/ 0 h 1161701"/>
              <a:gd name="connsiteX3" fmla="*/ 0 w 1161701"/>
              <a:gd name="connsiteY3" fmla="*/ 0 h 1161701"/>
              <a:gd name="connsiteX4" fmla="*/ 1161702 w 1161701"/>
              <a:gd name="connsiteY4" fmla="*/ 1161702 h 1161701"/>
              <a:gd name="connsiteX5" fmla="*/ 1161702 w 1161701"/>
              <a:gd name="connsiteY5" fmla="*/ 1161702 h 1161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61701" h="1161701">
                <a:moveTo>
                  <a:pt x="1161702" y="1161702"/>
                </a:moveTo>
                <a:lnTo>
                  <a:pt x="0" y="1161702"/>
                </a:lnTo>
                <a:lnTo>
                  <a:pt x="0" y="0"/>
                </a:lnTo>
                <a:lnTo>
                  <a:pt x="0" y="0"/>
                </a:lnTo>
                <a:cubicBezTo>
                  <a:pt x="641576" y="0"/>
                  <a:pt x="1161702" y="520126"/>
                  <a:pt x="1161702" y="1161702"/>
                </a:cubicBezTo>
                <a:lnTo>
                  <a:pt x="1161702" y="1161702"/>
                </a:ln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cxnSp>
        <p:nvCxnSpPr>
          <p:cNvPr id="44" name="直接连接符 43"/>
          <p:cNvCxnSpPr/>
          <p:nvPr userDrawn="1">
            <p:custDataLst>
              <p:tags r:id="rId33"/>
            </p:custDataLst>
          </p:nvPr>
        </p:nvCxnSpPr>
        <p:spPr>
          <a:xfrm>
            <a:off x="2184400" y="838200"/>
            <a:ext cx="9563100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任意多边形: 形状 44"/>
          <p:cNvSpPr/>
          <p:nvPr userDrawn="1">
            <p:custDataLst>
              <p:tags r:id="rId34"/>
            </p:custDataLst>
          </p:nvPr>
        </p:nvSpPr>
        <p:spPr>
          <a:xfrm>
            <a:off x="9381500" y="6334625"/>
            <a:ext cx="1046117" cy="523058"/>
          </a:xfrm>
          <a:custGeom>
            <a:avLst/>
            <a:gdLst>
              <a:gd name="connsiteX0" fmla="*/ 523059 w 1046117"/>
              <a:gd name="connsiteY0" fmla="*/ 0 h 523058"/>
              <a:gd name="connsiteX1" fmla="*/ 0 w 1046117"/>
              <a:gd name="connsiteY1" fmla="*/ 523059 h 523058"/>
              <a:gd name="connsiteX2" fmla="*/ 1046118 w 1046117"/>
              <a:gd name="connsiteY2" fmla="*/ 523059 h 523058"/>
              <a:gd name="connsiteX3" fmla="*/ 523059 w 1046117"/>
              <a:gd name="connsiteY3" fmla="*/ 0 h 523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46117" h="523058">
                <a:moveTo>
                  <a:pt x="523059" y="0"/>
                </a:moveTo>
                <a:cubicBezTo>
                  <a:pt x="234100" y="0"/>
                  <a:pt x="0" y="234100"/>
                  <a:pt x="0" y="523059"/>
                </a:cubicBezTo>
                <a:lnTo>
                  <a:pt x="1046118" y="523059"/>
                </a:lnTo>
                <a:cubicBezTo>
                  <a:pt x="1045825" y="234100"/>
                  <a:pt x="811724" y="0"/>
                  <a:pt x="523059" y="0"/>
                </a:cubicBezTo>
                <a:close/>
              </a:path>
            </a:pathLst>
          </a:custGeom>
          <a:solidFill>
            <a:schemeClr val="accent1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ctrTitle"/>
            <p:custDataLst>
              <p:tags r:id="rId35"/>
            </p:custDataLst>
          </p:nvPr>
        </p:nvSpPr>
        <p:spPr>
          <a:xfrm>
            <a:off x="2225242" y="1100447"/>
            <a:ext cx="7756958" cy="2763596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66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6"/>
            </p:custDataLst>
          </p:nvPr>
        </p:nvSpPr>
        <p:spPr>
          <a:xfrm>
            <a:off x="69596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37"/>
            </p:custDataLst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38"/>
            </p:custDataLst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46" name="文本占位符 9"/>
          <p:cNvSpPr>
            <a:spLocks noGrp="1"/>
          </p:cNvSpPr>
          <p:nvPr>
            <p:ph type="body" sz="quarter" idx="18" hasCustomPrompt="1"/>
            <p:custDataLst>
              <p:tags r:id="rId39"/>
            </p:custDataLst>
          </p:nvPr>
        </p:nvSpPr>
        <p:spPr>
          <a:xfrm>
            <a:off x="486770" y="330199"/>
            <a:ext cx="1546568" cy="5040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buNone/>
              <a:defRPr sz="1200" b="1"/>
            </a:lvl1pPr>
          </a:lstStyle>
          <a:p>
            <a:pPr lvl="0"/>
            <a:r>
              <a:rPr lang="zh-CN" altLang="en-US" dirty="0"/>
              <a:t>公司名占位符</a:t>
            </a:r>
            <a:endParaRPr lang="zh-CN" altLang="en-US" dirty="0"/>
          </a:p>
        </p:txBody>
      </p:sp>
      <p:sp>
        <p:nvSpPr>
          <p:cNvPr id="47" name="文本占位符 23"/>
          <p:cNvSpPr>
            <a:spLocks noGrp="1"/>
          </p:cNvSpPr>
          <p:nvPr>
            <p:ph type="body" sz="quarter" idx="19" hasCustomPrompt="1"/>
            <p:custDataLst>
              <p:tags r:id="rId40"/>
            </p:custDataLst>
          </p:nvPr>
        </p:nvSpPr>
        <p:spPr>
          <a:xfrm>
            <a:off x="4781641" y="4205797"/>
            <a:ext cx="2743200" cy="504000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accent1"/>
            </a:solidFill>
          </a:ln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buNone/>
              <a:defRPr sz="14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zh-CN" altLang="en-US" dirty="0"/>
              <a:t>署名占位符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tags" Target="../tags/tag145.xml"/><Relationship Id="rId8" Type="http://schemas.openxmlformats.org/officeDocument/2006/relationships/tags" Target="../tags/tag144.xml"/><Relationship Id="rId7" Type="http://schemas.openxmlformats.org/officeDocument/2006/relationships/tags" Target="../tags/tag143.xml"/><Relationship Id="rId6" Type="http://schemas.openxmlformats.org/officeDocument/2006/relationships/tags" Target="../tags/tag142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0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 userDrawn="1"/>
        </p:nvGrpSpPr>
        <p:grpSpPr>
          <a:xfrm>
            <a:off x="635" y="5975985"/>
            <a:ext cx="408305" cy="1009650"/>
            <a:chOff x="1" y="9401"/>
            <a:chExt cx="762" cy="1787"/>
          </a:xfrm>
        </p:grpSpPr>
        <p:sp>
          <p:nvSpPr>
            <p:cNvPr id="15" name="任意多边形: 形状 14"/>
            <p:cNvSpPr/>
            <p:nvPr userDrawn="1">
              <p:custDataLst>
                <p:tags r:id="rId6"/>
              </p:custDataLst>
            </p:nvPr>
          </p:nvSpPr>
          <p:spPr>
            <a:xfrm rot="5400000">
              <a:off x="-398" y="9800"/>
              <a:ext cx="1561" cy="763"/>
            </a:xfrm>
            <a:custGeom>
              <a:avLst/>
              <a:gdLst>
                <a:gd name="connsiteX0" fmla="*/ 671605 w 1343208"/>
                <a:gd name="connsiteY0" fmla="*/ 0 h 668726"/>
                <a:gd name="connsiteX1" fmla="*/ 1330834 w 1343208"/>
                <a:gd name="connsiteY1" fmla="*/ 544421 h 668726"/>
                <a:gd name="connsiteX2" fmla="*/ 1343208 w 1343208"/>
                <a:gd name="connsiteY2" fmla="*/ 668726 h 668726"/>
                <a:gd name="connsiteX3" fmla="*/ 0 w 1343208"/>
                <a:gd name="connsiteY3" fmla="*/ 668726 h 668726"/>
                <a:gd name="connsiteX4" fmla="*/ 12374 w 1343208"/>
                <a:gd name="connsiteY4" fmla="*/ 544421 h 668726"/>
                <a:gd name="connsiteX5" fmla="*/ 671605 w 1343208"/>
                <a:gd name="connsiteY5" fmla="*/ 0 h 668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43208" h="668726">
                  <a:moveTo>
                    <a:pt x="671605" y="0"/>
                  </a:moveTo>
                  <a:cubicBezTo>
                    <a:pt x="996697" y="0"/>
                    <a:pt x="1268070" y="233786"/>
                    <a:pt x="1330834" y="544421"/>
                  </a:cubicBezTo>
                  <a:lnTo>
                    <a:pt x="1343208" y="668726"/>
                  </a:lnTo>
                  <a:lnTo>
                    <a:pt x="0" y="668726"/>
                  </a:lnTo>
                  <a:lnTo>
                    <a:pt x="12374" y="544421"/>
                  </a:lnTo>
                  <a:cubicBezTo>
                    <a:pt x="75138" y="233786"/>
                    <a:pt x="346512" y="0"/>
                    <a:pt x="671605" y="0"/>
                  </a:cubicBezTo>
                  <a:close/>
                </a:path>
              </a:pathLst>
            </a:custGeom>
            <a:solidFill>
              <a:schemeClr val="accent1"/>
            </a:solidFill>
            <a:ln w="293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zh-CN" altLang="en-US"/>
            </a:p>
          </p:txBody>
        </p:sp>
        <p:sp>
          <p:nvSpPr>
            <p:cNvPr id="17" name="任意多边形: 形状 16"/>
            <p:cNvSpPr/>
            <p:nvPr userDrawn="1">
              <p:custDataLst>
                <p:tags r:id="rId7"/>
              </p:custDataLst>
            </p:nvPr>
          </p:nvSpPr>
          <p:spPr>
            <a:xfrm rot="5400000">
              <a:off x="-255" y="10440"/>
              <a:ext cx="1004" cy="493"/>
            </a:xfrm>
            <a:custGeom>
              <a:avLst/>
              <a:gdLst>
                <a:gd name="connsiteX0" fmla="*/ 523059 w 1046117"/>
                <a:gd name="connsiteY0" fmla="*/ 0 h 523058"/>
                <a:gd name="connsiteX1" fmla="*/ 0 w 1046117"/>
                <a:gd name="connsiteY1" fmla="*/ 523059 h 523058"/>
                <a:gd name="connsiteX2" fmla="*/ 1046118 w 1046117"/>
                <a:gd name="connsiteY2" fmla="*/ 523059 h 523058"/>
                <a:gd name="connsiteX3" fmla="*/ 523059 w 1046117"/>
                <a:gd name="connsiteY3" fmla="*/ 0 h 5230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46117" h="523058">
                  <a:moveTo>
                    <a:pt x="523059" y="0"/>
                  </a:moveTo>
                  <a:cubicBezTo>
                    <a:pt x="234100" y="0"/>
                    <a:pt x="0" y="234100"/>
                    <a:pt x="0" y="523059"/>
                  </a:cubicBezTo>
                  <a:lnTo>
                    <a:pt x="1046118" y="523059"/>
                  </a:lnTo>
                  <a:cubicBezTo>
                    <a:pt x="1045825" y="234100"/>
                    <a:pt x="811724" y="0"/>
                    <a:pt x="523059" y="0"/>
                  </a:cubicBezTo>
                  <a:close/>
                </a:path>
              </a:pathLst>
            </a:custGeom>
            <a:solidFill>
              <a:schemeClr val="accent2"/>
            </a:solidFill>
            <a:ln w="29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 dirty="0"/>
            </a:p>
          </p:txBody>
        </p:sp>
      </p:grpSp>
      <p:sp>
        <p:nvSpPr>
          <p:cNvPr id="18" name="任意多边形: 形状 17"/>
          <p:cNvSpPr/>
          <p:nvPr userDrawn="1">
            <p:custDataLst>
              <p:tags r:id="rId8"/>
            </p:custDataLst>
          </p:nvPr>
        </p:nvSpPr>
        <p:spPr>
          <a:xfrm rot="10800000" flipH="1">
            <a:off x="11007090" y="0"/>
            <a:ext cx="1184910" cy="532765"/>
          </a:xfrm>
          <a:custGeom>
            <a:avLst/>
            <a:gdLst>
              <a:gd name="connsiteX0" fmla="*/ 1267016 w 2192479"/>
              <a:gd name="connsiteY0" fmla="*/ 0 h 936989"/>
              <a:gd name="connsiteX1" fmla="*/ 2109873 w 2192479"/>
              <a:gd name="connsiteY1" fmla="*/ 302578 h 936989"/>
              <a:gd name="connsiteX2" fmla="*/ 2192479 w 2192479"/>
              <a:gd name="connsiteY2" fmla="*/ 377655 h 936989"/>
              <a:gd name="connsiteX3" fmla="*/ 2192479 w 2192479"/>
              <a:gd name="connsiteY3" fmla="*/ 936989 h 936989"/>
              <a:gd name="connsiteX4" fmla="*/ 0 w 2192479"/>
              <a:gd name="connsiteY4" fmla="*/ 936989 h 936989"/>
              <a:gd name="connsiteX5" fmla="*/ 1534 w 2192479"/>
              <a:gd name="connsiteY5" fmla="*/ 931024 h 936989"/>
              <a:gd name="connsiteX6" fmla="*/ 1267016 w 2192479"/>
              <a:gd name="connsiteY6" fmla="*/ 0 h 93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92479" h="936989">
                <a:moveTo>
                  <a:pt x="1267016" y="0"/>
                </a:moveTo>
                <a:cubicBezTo>
                  <a:pt x="1587182" y="0"/>
                  <a:pt x="1880826" y="113551"/>
                  <a:pt x="2109873" y="302578"/>
                </a:cubicBezTo>
                <a:lnTo>
                  <a:pt x="2192479" y="377655"/>
                </a:lnTo>
                <a:lnTo>
                  <a:pt x="2192479" y="936989"/>
                </a:lnTo>
                <a:lnTo>
                  <a:pt x="0" y="936989"/>
                </a:lnTo>
                <a:lnTo>
                  <a:pt x="1534" y="931024"/>
                </a:lnTo>
                <a:cubicBezTo>
                  <a:pt x="169301" y="391636"/>
                  <a:pt x="672423" y="0"/>
                  <a:pt x="126701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7" name="KSO_TEMPLATE" hidden="1"/>
          <p:cNvSpPr/>
          <p:nvPr userDrawn="1">
            <p:custDataLst>
              <p:tags r:id="rId9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3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38480" indent="-20637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98830" indent="-16192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30605" indent="-14922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35075" indent="-127000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150.xml"/><Relationship Id="rId4" Type="http://schemas.openxmlformats.org/officeDocument/2006/relationships/tags" Target="../tags/tag149.xml"/><Relationship Id="rId3" Type="http://schemas.openxmlformats.org/officeDocument/2006/relationships/tags" Target="../tags/tag148.xml"/><Relationship Id="rId2" Type="http://schemas.openxmlformats.org/officeDocument/2006/relationships/tags" Target="../tags/tag147.xml"/><Relationship Id="rId1" Type="http://schemas.openxmlformats.org/officeDocument/2006/relationships/tags" Target="../tags/tag14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59.xml"/><Relationship Id="rId1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60.xml"/><Relationship Id="rId1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67.xml"/><Relationship Id="rId1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51.xml"/><Relationship Id="rId1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69.xml"/><Relationship Id="rId1" Type="http://schemas.openxmlformats.org/officeDocument/2006/relationships/image" Target="../media/image8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70.xml"/><Relationship Id="rId1" Type="http://schemas.openxmlformats.org/officeDocument/2006/relationships/image" Target="../media/image9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3.xml"/></Relationships>
</file>

<file path=ppt/slides/_rels/slide2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174.xml"/><Relationship Id="rId2" Type="http://schemas.openxmlformats.org/officeDocument/2006/relationships/image" Target="../media/image9.png"/><Relationship Id="rId1" Type="http://schemas.openxmlformats.org/officeDocument/2006/relationships/image" Target="../media/image10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75.xml"/><Relationship Id="rId1" Type="http://schemas.openxmlformats.org/officeDocument/2006/relationships/image" Target="../media/image9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8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79.xml"/><Relationship Id="rId1" Type="http://schemas.openxmlformats.org/officeDocument/2006/relationships/image" Target="../media/image8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0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82.xml"/><Relationship Id="rId1" Type="http://schemas.openxmlformats.org/officeDocument/2006/relationships/image" Target="../media/image9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57.xml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838200" y="1947465"/>
            <a:ext cx="10515600" cy="1800000"/>
          </a:xfrm>
        </p:spPr>
        <p:txBody>
          <a:bodyPr/>
          <a:lstStyle/>
          <a:p>
            <a:r>
              <a:rPr lang="zh-CN" altLang="en-US" sz="5400"/>
              <a:t>区块练</a:t>
            </a:r>
            <a:r>
              <a:rPr lang="en-US" altLang="zh-CN" sz="5400"/>
              <a:t> 2 </a:t>
            </a:r>
            <a:r>
              <a:rPr lang="zh-CN" altLang="en-US" sz="5400"/>
              <a:t>　数据采集与数字化</a:t>
            </a:r>
            <a:endParaRPr lang="zh-CN" altLang="en-US" sz="5400"/>
          </a:p>
        </p:txBody>
      </p:sp>
      <p:sp>
        <p:nvSpPr>
          <p:cNvPr id="5" name="副标题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838200" y="3896995"/>
            <a:ext cx="10515600" cy="596265"/>
          </a:xfrm>
        </p:spPr>
        <p:txBody>
          <a:bodyPr/>
          <a:lstStyle/>
          <a:p>
            <a:r>
              <a:rPr lang="zh-CN" altLang="en-US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j-lt"/>
                <a:ea typeface="+mj-ea"/>
              </a:rPr>
              <a:t>（核心考向：数字化的概念、数制的计算、编码）</a:t>
            </a:r>
            <a:endParaRPr lang="zh-CN" altLang="en-US">
              <a:solidFill>
                <a:schemeClr val="tx1">
                  <a:lumMod val="65000"/>
                  <a:lumOff val="35000"/>
                </a:schemeClr>
              </a:solidFill>
              <a:uFillTx/>
              <a:latin typeface="+mj-lt"/>
              <a:ea typeface="+mj-ea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8361680" y="325755"/>
            <a:ext cx="3342640" cy="504825"/>
            <a:chOff x="13168" y="513"/>
            <a:chExt cx="5264" cy="795"/>
          </a:xfrm>
        </p:grpSpPr>
        <p:sp>
          <p:nvSpPr>
            <p:cNvPr id="74" name="文本占位符 9"/>
            <p:cNvSpPr>
              <a:spLocks noGrp="1"/>
            </p:cNvSpPr>
            <p:nvPr>
              <p:custDataLst>
                <p:tags r:id="rId3"/>
              </p:custDataLst>
            </p:nvPr>
          </p:nvSpPr>
          <p:spPr>
            <a:xfrm>
              <a:off x="13168" y="513"/>
              <a:ext cx="2436" cy="79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 anchor="ctr">
              <a:normAutofit/>
            </a:bodyPr>
            <a:lstStyle>
              <a:lvl1pPr marL="0" indent="0">
                <a:lnSpc>
                  <a:spcPct val="100000"/>
                </a:lnSpc>
                <a:buNone/>
                <a:defRPr sz="2400" b="0" u="none" strike="noStrike" kern="1200" cap="none" spc="0" normalizeH="0">
                  <a:solidFill>
                    <a:schemeClr val="tx1"/>
                  </a:solidFill>
                  <a:uFillTx/>
                  <a:ea typeface="方正兰亭圆_GBK" panose="02000000000000000000" charset="-122"/>
                </a:defRPr>
              </a:lvl1pPr>
            </a:lstStyle>
            <a:p>
              <a:pPr lvl="0"/>
              <a:r>
                <a:rPr lang="zh-CN" altLang="en-US" dirty="0"/>
                <a:t>第一部分</a:t>
              </a:r>
              <a:endParaRPr lang="zh-CN" altLang="en-US" dirty="0"/>
            </a:p>
          </p:txBody>
        </p:sp>
        <p:sp>
          <p:nvSpPr>
            <p:cNvPr id="75" name="文本占位符 13"/>
            <p:cNvSpPr>
              <a:spLocks noGrp="1"/>
            </p:cNvSpPr>
            <p:nvPr>
              <p:custDataLst>
                <p:tags r:id="rId4"/>
              </p:custDataLst>
            </p:nvPr>
          </p:nvSpPr>
          <p:spPr>
            <a:xfrm>
              <a:off x="13898" y="514"/>
              <a:ext cx="4535" cy="794"/>
            </a:xfrm>
            <a:prstGeom prst="rect">
              <a:avLst/>
            </a:prstGeom>
          </p:spPr>
          <p:txBody>
            <a:bodyPr anchor="ctr">
              <a:normAutofit/>
            </a:bodyPr>
            <a:lstStyle>
              <a:lvl1pPr marL="0" indent="0" algn="r">
                <a:lnSpc>
                  <a:spcPct val="100000"/>
                </a:lnSpc>
                <a:buNone/>
                <a:defRPr sz="2400" b="0" i="1" u="none" strike="noStrike" kern="1200" cap="none" spc="0" normalizeH="0">
                  <a:solidFill>
                    <a:schemeClr val="accent6"/>
                  </a:solidFill>
                  <a:uFillTx/>
                  <a:ea typeface="方正兰亭圆_GBK" panose="02000000000000000000" charset="-122"/>
                </a:defRPr>
              </a:lvl1pPr>
            </a:lstStyle>
            <a:p>
              <a:pPr lvl="0"/>
              <a:r>
                <a:rPr lang="zh-CN" altLang="en-US" dirty="0"/>
                <a:t>基础小题篇</a:t>
              </a:r>
              <a:endParaRPr lang="zh-CN" altLang="en-US" dirty="0"/>
            </a:p>
          </p:txBody>
        </p:sp>
        <p:sp>
          <p:nvSpPr>
            <p:cNvPr id="8" name="等腰三角形 7"/>
            <p:cNvSpPr/>
            <p:nvPr/>
          </p:nvSpPr>
          <p:spPr>
            <a:xfrm rot="5400000">
              <a:off x="15489" y="787"/>
              <a:ext cx="227" cy="170"/>
            </a:xfrm>
            <a:prstGeom prst="triangl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</p:spTree>
    <p:custDataLst>
      <p:tags r:id="rId5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11277295" cy="4251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  <a:r>
              <a:t>7.将一个十进制数m转换为十六进制数，其末位是“C”，下列说法正确的是	（　　）</a:t>
            </a:r>
            <a:br/>
            <a:r>
              <a:t>A.m除以8的余数一定是4</a:t>
            </a:r>
            <a:br/>
            <a:r>
              <a:t>B.无法判断m能否被4整除</a:t>
            </a:r>
            <a:br/>
            <a:r>
              <a:t>C.该数可能是个奇数</a:t>
            </a:r>
            <a:br/>
            <a:r>
              <a:t>D.若该十进制数表示的是一个ASCII码，则其最大值是252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3502660"/>
            <a:ext cx="11277295" cy="20110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3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 sz="3200">
                <a:uFillTx/>
                <a:ea typeface="楷体" panose="02010609060101010101" charset="-122"/>
                <a:sym typeface="+mn-ea"/>
              </a:rPr>
              <a:t>十六进制数的末位是“C”，说明该数转换为十进制数后可表示为16×n+12，可以被4整除且为偶数。若该十进制数表示的是一个ASCII码，则其最大值为7×16+12=124。</a:t>
            </a:r>
            <a:endParaRPr sz="3200">
              <a:uFillTx/>
              <a:ea typeface="楷体" panose="02010609060101010101" charset="-122"/>
              <a:sym typeface="+mn-ea"/>
            </a:endParaRPr>
          </a:p>
        </p:txBody>
      </p:sp>
      <p:sp>
        <p:nvSpPr>
          <p:cNvPr id="9" name="文本框 8"/>
          <p:cNvSpPr txBox="1"/>
          <p:nvPr>
            <p:custDataLst>
              <p:tags r:id="rId1"/>
            </p:custDataLst>
          </p:nvPr>
        </p:nvSpPr>
        <p:spPr>
          <a:xfrm>
            <a:off x="10960735" y="629920"/>
            <a:ext cx="51943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A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21945" y="1213485"/>
            <a:ext cx="61849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11277295" cy="50774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  <a:r>
              <a:t>8.某音频的采样、量化过程如图所示，下列说法正确的是	（　　）</a:t>
            </a:r>
            <a:br/>
          </a:p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</a:p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</a:p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</a:p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  <a:r>
              <a:t>A.图中音频的量化位数为8位</a:t>
            </a:r>
            <a:br/>
            <a:r>
              <a:t>B.该图呈现了“数模转换”的过程</a:t>
            </a:r>
            <a:br/>
            <a:r>
              <a:t>C.相邻采样点的间隔越大，声音保真度越高</a:t>
            </a:r>
            <a:br/>
            <a:r>
              <a:t>D.在图中的量化精度下，M、N点的量化值相同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182870" y="1213485"/>
            <a:ext cx="6450965" cy="2889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3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 sz="2800">
                <a:uFillTx/>
                <a:ea typeface="楷体" panose="02010609060101010101" charset="-122"/>
                <a:sym typeface="+mn-ea"/>
              </a:rPr>
              <a:t>2</a:t>
            </a:r>
            <a:r>
              <a:rPr sz="2800" baseline="30000">
                <a:uFillTx/>
                <a:ea typeface="楷体" panose="02010609060101010101" charset="-122"/>
                <a:sym typeface="+mn-ea"/>
              </a:rPr>
              <a:t>3</a:t>
            </a:r>
            <a:r>
              <a:rPr sz="2800">
                <a:uFillTx/>
                <a:ea typeface="楷体" panose="02010609060101010101" charset="-122"/>
                <a:sym typeface="+mn-ea"/>
              </a:rPr>
              <a:t>=8，由图可知该音频的量化位数为3位。音频的采样、量化过程将模拟信号转换为数字信号，呈现了“模数转换”的过程。相邻采样点的间隔越大，采样频率越低，声音保真度越低。</a:t>
            </a:r>
            <a:endParaRPr sz="2800">
              <a:uFillTx/>
              <a:ea typeface="楷体" panose="02010609060101010101" charset="-122"/>
              <a:sym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91223" y="1213485"/>
            <a:ext cx="3284220" cy="2133600"/>
          </a:xfrm>
          <a:prstGeom prst="rect">
            <a:avLst/>
          </a:prstGeom>
        </p:spPr>
      </p:pic>
      <p:sp>
        <p:nvSpPr>
          <p:cNvPr id="9" name="文本框 8"/>
          <p:cNvSpPr txBox="1"/>
          <p:nvPr>
            <p:custDataLst>
              <p:tags r:id="rId2"/>
            </p:custDataLst>
          </p:nvPr>
        </p:nvSpPr>
        <p:spPr>
          <a:xfrm>
            <a:off x="9119235" y="629920"/>
            <a:ext cx="51943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21945" y="4983480"/>
            <a:ext cx="61849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11277295" cy="34150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  <a:r>
              <a:t>9.</a:t>
            </a:r>
            <a:r>
              <a:rPr>
                <a:sym typeface="+mn-ea"/>
              </a:rPr>
              <a:t>   </a:t>
            </a:r>
            <a:r>
              <a:rPr lang="en-US">
                <a:sym typeface="+mn-ea"/>
              </a:rPr>
              <a:t>              </a:t>
            </a:r>
            <a:r>
              <a:t>下列关于数制与信息编码的说法，正确的是	（　　）</a:t>
            </a:r>
            <a:br/>
            <a:r>
              <a:t>A.采样是将信号从离散的模拟信号转换为连续的数字信号的过程</a:t>
            </a:r>
            <a:br/>
            <a:r>
              <a:t>B.在音频数字化过程中，声音的保真度只依赖于采样频率</a:t>
            </a:r>
            <a:br/>
            <a:r>
              <a:t>C.若某十进制数除以8后余数为4，则该数转换为二进制后，最右边3位肯定是“100”</a:t>
            </a:r>
            <a:br/>
            <a:r>
              <a:t>D.若某十进制数n，转换为十六进制数后末位是“0”，则该十六进制数末位的“0”去掉后，所得的值是n/10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6565" y="3733800"/>
            <a:ext cx="11277295" cy="23304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3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 sz="2800">
                <a:uFillTx/>
                <a:ea typeface="楷体" panose="02010609060101010101" charset="-122"/>
                <a:sym typeface="+mn-ea"/>
              </a:rPr>
              <a:t>采样是将信号从连续的模拟信号转换为离散的数字信号的过程。采样频率是影响声音保真度的其中一个因素，声音的保真度不仅仅依赖于采样频率。将十六进制数末位的“0”去掉后，所得的值变为原来的1/16，即n/16。</a:t>
            </a:r>
            <a:endParaRPr sz="2800">
              <a:uFillTx/>
              <a:ea typeface="楷体" panose="02010609060101010101" charset="-122"/>
              <a:sym typeface="+mn-ea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9625" y="709295"/>
            <a:ext cx="1234800" cy="394196"/>
          </a:xfrm>
          <a:prstGeom prst="rect">
            <a:avLst/>
          </a:prstGeom>
        </p:spPr>
      </p:pic>
      <p:sp>
        <p:nvSpPr>
          <p:cNvPr id="9" name="文本框 8"/>
          <p:cNvSpPr txBox="1"/>
          <p:nvPr>
            <p:custDataLst>
              <p:tags r:id="rId2"/>
            </p:custDataLst>
          </p:nvPr>
        </p:nvSpPr>
        <p:spPr>
          <a:xfrm>
            <a:off x="9192260" y="614680"/>
            <a:ext cx="51943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48615" y="2312035"/>
            <a:ext cx="61849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11277295" cy="4251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  <a:r>
              <a:t>10.下列关于数据采集与编码的说法，正确的是	（　　）</a:t>
            </a:r>
            <a:br/>
            <a:r>
              <a:t>A.人工获取数据的方式已经被机器获取完全替代</a:t>
            </a:r>
            <a:br/>
            <a:r>
              <a:t>B.常见的字符编码方式有ASCII、JPEG等</a:t>
            </a:r>
            <a:br/>
            <a:r>
              <a:t>C.若要提高声音的保真度，则可以提高采样频率和量化位数</a:t>
            </a:r>
            <a:br/>
            <a:r>
              <a:t>D.将模拟声音数字化需要经过采样和量化两个过程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5925" y="3429000"/>
            <a:ext cx="11277295" cy="17703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3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 sz="2800">
                <a:uFillTx/>
                <a:ea typeface="楷体" panose="02010609060101010101" charset="-122"/>
                <a:sym typeface="+mn-ea"/>
              </a:rPr>
              <a:t>人工获取数据的方式并未被机器获取完全取代。JPEG是图像文件的格式，而非字符编码方式。将模拟声音数字化需要经过采样、量化和编码三个过程。</a:t>
            </a:r>
            <a:endParaRPr sz="2800">
              <a:uFillTx/>
              <a:ea typeface="楷体" panose="02010609060101010101" charset="-122"/>
              <a:sym typeface="+mn-ea"/>
            </a:endParaRPr>
          </a:p>
        </p:txBody>
      </p:sp>
      <p:sp>
        <p:nvSpPr>
          <p:cNvPr id="9" name="文本框 8"/>
          <p:cNvSpPr txBox="1"/>
          <p:nvPr>
            <p:custDataLst>
              <p:tags r:id="rId1"/>
            </p:custDataLst>
          </p:nvPr>
        </p:nvSpPr>
        <p:spPr>
          <a:xfrm>
            <a:off x="7320280" y="629920"/>
            <a:ext cx="51943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21945" y="2320925"/>
            <a:ext cx="61849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11277295" cy="4251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  <a:r>
              <a:t>11.下列关于信息编码的说法，正确的是	（　　）</a:t>
            </a:r>
            <a:br/>
            <a:r>
              <a:t>A.十进制数8D转换为二进制数是1000B</a:t>
            </a:r>
            <a:br/>
            <a:r>
              <a:t>B.汉字在计算机中以十六进制方式进行存储</a:t>
            </a:r>
            <a:br/>
            <a:r>
              <a:t>C.ASCII字符“China”中每个字母都用2个字节编码表示</a:t>
            </a:r>
            <a:br/>
            <a:r>
              <a:t>D.某音频信号量化值的取值范围是0～7，则需要用8位二进制表示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3371850"/>
            <a:ext cx="11277295" cy="20110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3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 sz="3200">
                <a:uFillTx/>
                <a:ea typeface="楷体" panose="02010609060101010101" charset="-122"/>
                <a:sym typeface="+mn-ea"/>
              </a:rPr>
              <a:t>汉字在计算机中是以二进制方式进行存储的。ASCII字符“China”中每个字母都用1个字节编码表示。某音频信号量化值的取值范围是0～7，则需要用3位二进制表示。</a:t>
            </a:r>
            <a:endParaRPr sz="3200">
              <a:uFillTx/>
              <a:ea typeface="楷体" panose="02010609060101010101" charset="-122"/>
              <a:sym typeface="+mn-ea"/>
            </a:endParaRPr>
          </a:p>
        </p:txBody>
      </p:sp>
      <p:sp>
        <p:nvSpPr>
          <p:cNvPr id="9" name="文本框 8"/>
          <p:cNvSpPr txBox="1"/>
          <p:nvPr>
            <p:custDataLst>
              <p:tags r:id="rId1"/>
            </p:custDataLst>
          </p:nvPr>
        </p:nvSpPr>
        <p:spPr>
          <a:xfrm>
            <a:off x="6426200" y="629920"/>
            <a:ext cx="51943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A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21945" y="1126490"/>
            <a:ext cx="61849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11277295" cy="2861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  <a:r>
              <a:t>12.下列关于编码的说法，</a:t>
            </a:r>
            <a:r>
              <a:rPr b="1"/>
              <a:t>不正确</a:t>
            </a:r>
            <a:r>
              <a:t>的是	（　　）</a:t>
            </a:r>
            <a:br/>
            <a:r>
              <a:t>A.一张未经压缩的1024×800像素、256色的位图，存储容量为800KB</a:t>
            </a:r>
            <a:br/>
            <a:r>
              <a:t>B.模拟信号的数字化一般需要经过采样、量化与编码</a:t>
            </a:r>
            <a:br/>
            <a:r>
              <a:t>C.量化值的取值范围是0到255时，量化位数至少为7位</a:t>
            </a:r>
            <a:br/>
            <a:r>
              <a:t>D.生成付款二维码的过程属于对信息的编码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6565" y="3723640"/>
            <a:ext cx="11277295" cy="13709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3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 sz="3200">
                <a:uFillTx/>
                <a:ea typeface="楷体" panose="02010609060101010101" charset="-122"/>
                <a:sym typeface="+mn-ea"/>
              </a:rPr>
              <a:t>量化值的取值范围是0到255时，由于2</a:t>
            </a:r>
            <a:r>
              <a:rPr sz="3200" baseline="30000">
                <a:uFillTx/>
                <a:ea typeface="楷体" panose="02010609060101010101" charset="-122"/>
                <a:sym typeface="+mn-ea"/>
              </a:rPr>
              <a:t>8</a:t>
            </a:r>
            <a:r>
              <a:rPr sz="3200">
                <a:uFillTx/>
                <a:ea typeface="楷体" panose="02010609060101010101" charset="-122"/>
                <a:sym typeface="+mn-ea"/>
              </a:rPr>
              <a:t>=256，故量化位数至少为8位。</a:t>
            </a:r>
            <a:endParaRPr sz="3200">
              <a:uFillTx/>
              <a:ea typeface="楷体" panose="02010609060101010101" charset="-122"/>
              <a:sym typeface="+mn-ea"/>
            </a:endParaRPr>
          </a:p>
        </p:txBody>
      </p:sp>
      <p:sp>
        <p:nvSpPr>
          <p:cNvPr id="9" name="文本框 8"/>
          <p:cNvSpPr txBox="1"/>
          <p:nvPr>
            <p:custDataLst>
              <p:tags r:id="rId1"/>
            </p:custDataLst>
          </p:nvPr>
        </p:nvSpPr>
        <p:spPr>
          <a:xfrm>
            <a:off x="6369685" y="629920"/>
            <a:ext cx="51943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21945" y="2320925"/>
            <a:ext cx="61849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11277295" cy="4251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  <a:r>
              <a:t>13.[2025浙江四校联考]下列关于数据编码的说法，正确的是	（　　）</a:t>
            </a:r>
            <a:br/>
            <a:r>
              <a:t>A.扫描二维码属于信息的编码</a:t>
            </a:r>
            <a:br/>
            <a:r>
              <a:t>B.数据可以通过传感器、网络爬虫等方式来获取</a:t>
            </a:r>
            <a:br/>
            <a:r>
              <a:t>C.声音的数字化过程是将数字信号转换为模拟信号的过程</a:t>
            </a:r>
            <a:br/>
            <a:r>
              <a:t>D.在GB2312字符集中，1个汉字在计算机中用1个字节来表示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3750945"/>
            <a:ext cx="11277295" cy="17703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3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 sz="2800">
                <a:uFillTx/>
                <a:ea typeface="楷体" panose="02010609060101010101" charset="-122"/>
                <a:sym typeface="+mn-ea"/>
              </a:rPr>
              <a:t>扫描二维码属于信息的解码。声音的数字化过程是将模拟信号转换为数字信号的过程。在GB2312字符集中，1个汉字在计算机中用2个字节来表示。</a:t>
            </a:r>
            <a:endParaRPr sz="2800">
              <a:uFillTx/>
              <a:ea typeface="楷体" panose="02010609060101010101" charset="-122"/>
              <a:sym typeface="+mn-ea"/>
            </a:endParaRPr>
          </a:p>
        </p:txBody>
      </p:sp>
      <p:sp>
        <p:nvSpPr>
          <p:cNvPr id="9" name="文本框 8"/>
          <p:cNvSpPr txBox="1"/>
          <p:nvPr>
            <p:custDataLst>
              <p:tags r:id="rId1"/>
            </p:custDataLst>
          </p:nvPr>
        </p:nvSpPr>
        <p:spPr>
          <a:xfrm>
            <a:off x="9135745" y="629920"/>
            <a:ext cx="51943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21945" y="1737360"/>
            <a:ext cx="61849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11277295" cy="4251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  <a:r>
              <a:t>14.下列关于信息编码的说法，正确的是	（　　）</a:t>
            </a:r>
            <a:br/>
            <a:r>
              <a:t>A.汉字的输入码是唯一的</a:t>
            </a:r>
            <a:br/>
            <a:r>
              <a:t>B.ASCII码表示的字符包括汉字字符</a:t>
            </a:r>
            <a:br/>
            <a:r>
              <a:t>C.测温仪监测到的数据需要经过编码才能存储在计算机中</a:t>
            </a:r>
            <a:br/>
            <a:r>
              <a:t>D.在计算机内部，字符既能以二进制形式存储，也能以十六进制形式存储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3510280"/>
            <a:ext cx="11277295" cy="26511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3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 sz="3200">
                <a:uFillTx/>
                <a:ea typeface="楷体" panose="02010609060101010101" charset="-122"/>
                <a:sym typeface="+mn-ea"/>
              </a:rPr>
              <a:t>汉字的输入码包括拼音码、五笔字形码等，是不唯一的。ASCII码表示的字符包括控制字符、阿拉伯数字、大小写字母等，不包括汉字字符。在计算机内部，字符只能以二进制形式存储。</a:t>
            </a:r>
            <a:endParaRPr sz="3200">
              <a:uFillTx/>
              <a:ea typeface="楷体" panose="02010609060101010101" charset="-122"/>
              <a:sym typeface="+mn-ea"/>
            </a:endParaRPr>
          </a:p>
        </p:txBody>
      </p:sp>
      <p:sp>
        <p:nvSpPr>
          <p:cNvPr id="9" name="文本框 8"/>
          <p:cNvSpPr txBox="1"/>
          <p:nvPr>
            <p:custDataLst>
              <p:tags r:id="rId1"/>
            </p:custDataLst>
          </p:nvPr>
        </p:nvSpPr>
        <p:spPr>
          <a:xfrm>
            <a:off x="6398260" y="629920"/>
            <a:ext cx="51943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21945" y="2320925"/>
            <a:ext cx="61849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11277295" cy="4251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  <a:r>
              <a:t>15.下列关于数制和编码的说法，正确的是	（　　）</a:t>
            </a:r>
            <a:br/>
            <a:r>
              <a:t>A.量化是指将信号的连续取值近似为有限个离散值的过程</a:t>
            </a:r>
            <a:br/>
            <a:r>
              <a:t>B.一幅未经压缩的黑白的1024×512像素的BMP图像，其存储容量约为128KB</a:t>
            </a:r>
            <a:br/>
            <a:r>
              <a:t>C.汉字在计算机内部不采用二进制编码</a:t>
            </a:r>
            <a:br/>
            <a:r>
              <a:t>D.某十六进制数末位为0，该数转换为十进制数后，末位可能是奇数也可能是偶数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3282950"/>
            <a:ext cx="11277295" cy="23304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3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 sz="2800">
                <a:uFillTx/>
                <a:ea typeface="楷体" panose="02010609060101010101" charset="-122"/>
                <a:sym typeface="+mn-ea"/>
              </a:rPr>
              <a:t>一幅未经压缩的黑白的1024×512像素的BMP图像，其存储容量约为1024×512×1/8/1024=64KB。所有数据在计算机内部都采取二进制的形式进行存储。某十六进制数的末位为0，转换为十进制数后可以表示为16n+0（其中n为大于等于0的整数），故末位必定是偶数。</a:t>
            </a:r>
            <a:endParaRPr sz="2800">
              <a:uFillTx/>
              <a:ea typeface="楷体" panose="02010609060101010101" charset="-122"/>
              <a:sym typeface="+mn-ea"/>
            </a:endParaRPr>
          </a:p>
        </p:txBody>
      </p:sp>
      <p:sp>
        <p:nvSpPr>
          <p:cNvPr id="9" name="文本框 8"/>
          <p:cNvSpPr txBox="1"/>
          <p:nvPr>
            <p:custDataLst>
              <p:tags r:id="rId1"/>
            </p:custDataLst>
          </p:nvPr>
        </p:nvSpPr>
        <p:spPr>
          <a:xfrm>
            <a:off x="7282815" y="629920"/>
            <a:ext cx="51943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A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21945" y="1135380"/>
            <a:ext cx="61849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11277295" cy="34150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  <a:r>
              <a:t>16.</a:t>
            </a:r>
            <a:r>
              <a:rPr>
                <a:sym typeface="+mn-ea"/>
              </a:rPr>
              <a:t>   </a:t>
            </a:r>
            <a:r>
              <a:rPr lang="en-US">
                <a:sym typeface="+mn-ea"/>
              </a:rPr>
              <a:t>              </a:t>
            </a:r>
            <a:r>
              <a:t>将车载终端采集的声音存储为未经压缩的Wave格式音频文件，下列说法</a:t>
            </a:r>
            <a:r>
              <a:rPr b="1"/>
              <a:t>不正确</a:t>
            </a:r>
            <a:r>
              <a:t>的是	（　　）</a:t>
            </a:r>
            <a:br/>
            <a:r>
              <a:t>A.声音采集实现了从模拟信号到数字信号的转换</a:t>
            </a:r>
            <a:br/>
            <a:r>
              <a:t>B.音频采集模块的采样频率会影响音频的音质</a:t>
            </a:r>
            <a:br/>
            <a:r>
              <a:t>C.现场声音越嘈杂，得到的音频文件存储容量越大</a:t>
            </a:r>
            <a:br/>
            <a:r>
              <a:t>D.为了节省存储空间，可将Wave格式音频转换为MP3格式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4096385"/>
            <a:ext cx="11277295" cy="12109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3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 sz="2800">
                <a:uFillTx/>
                <a:ea typeface="楷体" panose="02010609060101010101" charset="-122"/>
                <a:sym typeface="+mn-ea"/>
              </a:rPr>
              <a:t>Wave格式音频文件的存储容量与采样频率、量化位数、声道数、时间有关，与音频内容无关，故声音嘈杂对存储容量无影响。</a:t>
            </a:r>
            <a:endParaRPr sz="2800">
              <a:uFillTx/>
              <a:ea typeface="楷体" panose="02010609060101010101" charset="-122"/>
              <a:sym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38530" y="636905"/>
            <a:ext cx="1234440" cy="434975"/>
          </a:xfrm>
          <a:prstGeom prst="rect">
            <a:avLst/>
          </a:prstGeom>
        </p:spPr>
      </p:pic>
      <p:sp>
        <p:nvSpPr>
          <p:cNvPr id="9" name="文本框 8"/>
          <p:cNvSpPr txBox="1"/>
          <p:nvPr>
            <p:custDataLst>
              <p:tags r:id="rId2"/>
            </p:custDataLst>
          </p:nvPr>
        </p:nvSpPr>
        <p:spPr>
          <a:xfrm>
            <a:off x="3650615" y="1213485"/>
            <a:ext cx="51943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21945" y="2722245"/>
            <a:ext cx="61849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965835" y="70675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dirty="0" err="1" smtClean="0"/>
              <a:t>答案：</a:t>
            </a:r>
            <a:endParaRPr lang="en-US" altLang="zh-CN" dirty="0" err="1" smtClean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99615" y="647700"/>
            <a:ext cx="7316470" cy="1287145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1256030" y="2173605"/>
            <a:ext cx="8985885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3200" dirty="0" err="1" smtClean="0">
                <a:solidFill>
                  <a:srgbClr val="FF0000"/>
                </a:solidFill>
              </a:rPr>
              <a:t>2 - 5</a:t>
            </a:r>
            <a:r>
              <a:rPr lang="en-US" altLang="zh-CN" sz="3200" dirty="0" err="1" smtClean="0">
                <a:solidFill>
                  <a:srgbClr val="FF0000"/>
                </a:solidFill>
              </a:rPr>
              <a:t> ADBC      6-10 DADCC</a:t>
            </a:r>
            <a:endParaRPr lang="en-US" altLang="zh-CN" sz="3200" dirty="0" err="1" smtClean="0">
              <a:solidFill>
                <a:srgbClr val="FF0000"/>
              </a:solidFill>
            </a:endParaRPr>
          </a:p>
          <a:p>
            <a:pPr algn="l"/>
            <a:r>
              <a:rPr lang="en-US" altLang="zh-CN" sz="3200" dirty="0" err="1" smtClean="0">
                <a:solidFill>
                  <a:srgbClr val="FF0000"/>
                </a:solidFill>
              </a:rPr>
              <a:t>11-15 ACBCA    16-17  CD</a:t>
            </a:r>
            <a:endParaRPr lang="en-US" altLang="zh-CN" sz="3200" dirty="0" err="1" smtClean="0">
              <a:solidFill>
                <a:srgbClr val="FF0000"/>
              </a:solidFill>
            </a:endParaRP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85445"/>
            <a:ext cx="11277295" cy="56311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  <a:r>
              <a:t>17.</a:t>
            </a:r>
            <a:r>
              <a:rPr>
                <a:sym typeface="+mn-ea"/>
              </a:rPr>
              <a:t> </a:t>
            </a:r>
            <a:r>
              <a:rPr lang="zh-CN" altLang="en-US">
                <a:sym typeface="+mn-ea"/>
              </a:rPr>
              <a:t>［</a:t>
            </a:r>
            <a:r>
              <a:rPr lang="en-US" altLang="zh-CN">
                <a:sym typeface="+mn-ea"/>
              </a:rPr>
              <a:t>2026 </a:t>
            </a:r>
            <a:r>
              <a:rPr lang="zh-CN" altLang="en-US">
                <a:sym typeface="+mn-ea"/>
              </a:rPr>
              <a:t>县域教研联盟］某新能源汽车的车载智能系统集成了北斗高精度定位、</a:t>
            </a:r>
            <a:r>
              <a:rPr lang="en-US" altLang="zh-CN">
                <a:sym typeface="+mn-ea"/>
              </a:rPr>
              <a:t>5G </a:t>
            </a:r>
            <a:r>
              <a:rPr lang="zh-CN" altLang="en-US">
                <a:sym typeface="+mn-ea"/>
              </a:rPr>
              <a:t>车联网通信技术、</a:t>
            </a:r>
            <a:r>
              <a:rPr lang="en-US" altLang="zh-CN">
                <a:sym typeface="+mn-ea"/>
              </a:rPr>
              <a:t>NFC </a:t>
            </a:r>
            <a:r>
              <a:rPr lang="zh-CN" altLang="en-US">
                <a:sym typeface="+mn-ea"/>
              </a:rPr>
              <a:t>识别模块与蓝牙技术，可实现导航、音乐播放等功能。系统通过摄像头与传感器实时监测驾驶员与车辆状态，识别危险驾驶行为并触发语音提醒，同时将视频数据传输至平台。此外，借助手机，用户走近车辆时可自动解锁车门，还能查看车辆定位与行驶轨迹等信息。下列关于该系统采集的视频，在存储和传输时的说法，</a:t>
            </a:r>
            <a:r>
              <a:rPr lang="zh-CN" altLang="en-US" b="1">
                <a:sym typeface="+mn-ea"/>
              </a:rPr>
              <a:t>不正确</a:t>
            </a:r>
            <a:r>
              <a:rPr lang="zh-CN" altLang="en-US">
                <a:sym typeface="+mn-ea"/>
              </a:rPr>
              <a:t>的是</a:t>
            </a:r>
            <a:r>
              <a:rPr lang="en-US" altLang="zh-CN">
                <a:sym typeface="+mn-ea"/>
              </a:rPr>
              <a:t> </a:t>
            </a:r>
            <a:r>
              <a:rPr lang="zh-CN" altLang="en-US">
                <a:sym typeface="+mn-ea"/>
              </a:rPr>
              <a:t>（　　）</a:t>
            </a:r>
            <a:endParaRPr lang="zh-CN" altLang="en-US">
              <a:sym typeface="+mn-ea"/>
            </a:endParaRPr>
          </a:p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  <a:r>
              <a:rPr lang="en-US" altLang="zh-CN">
                <a:sym typeface="+mn-ea"/>
              </a:rPr>
              <a:t>A. </a:t>
            </a:r>
            <a:r>
              <a:rPr lang="zh-CN" altLang="en-US">
                <a:sym typeface="+mn-ea"/>
              </a:rPr>
              <a:t>摄像头的分辨率会影响采集视频的清晰度</a:t>
            </a:r>
            <a:endParaRPr lang="zh-CN" altLang="en-US">
              <a:sym typeface="+mn-ea"/>
            </a:endParaRPr>
          </a:p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  <a:r>
              <a:rPr lang="en-US" altLang="zh-CN">
                <a:sym typeface="+mn-ea"/>
              </a:rPr>
              <a:t>B. </a:t>
            </a:r>
            <a:r>
              <a:rPr lang="zh-CN" altLang="en-US">
                <a:sym typeface="+mn-ea"/>
              </a:rPr>
              <a:t>存储在车载终端的视频是经过编码后的二进制数据</a:t>
            </a:r>
            <a:endParaRPr lang="zh-CN" altLang="en-US">
              <a:sym typeface="+mn-ea"/>
            </a:endParaRPr>
          </a:p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  <a:r>
              <a:rPr lang="en-US" altLang="zh-CN">
                <a:sym typeface="+mn-ea"/>
              </a:rPr>
              <a:t>C. </a:t>
            </a:r>
            <a:r>
              <a:rPr lang="zh-CN" altLang="en-US">
                <a:sym typeface="+mn-ea"/>
              </a:rPr>
              <a:t>不同视频格式在画面质量、文件大小方面存在差异</a:t>
            </a:r>
            <a:endParaRPr lang="zh-CN" altLang="en-US">
              <a:sym typeface="+mn-ea"/>
            </a:endParaRPr>
          </a:p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  <a:r>
              <a:rPr lang="en-US" altLang="zh-CN">
                <a:sym typeface="+mn-ea"/>
              </a:rPr>
              <a:t>D.</a:t>
            </a:r>
            <a:r>
              <a:rPr lang="zh-CN" altLang="en-US">
                <a:sym typeface="+mn-ea"/>
              </a:rPr>
              <a:t>为了节省存储空间，视频应采用</a:t>
            </a:r>
            <a:r>
              <a:rPr lang="en-US" altLang="zh-CN">
                <a:sym typeface="+mn-ea"/>
              </a:rPr>
              <a:t> AVI</a:t>
            </a:r>
            <a:r>
              <a:rPr lang="zh-CN" altLang="en-US">
                <a:sym typeface="+mn-ea"/>
              </a:rPr>
              <a:t>格式</a:t>
            </a:r>
            <a:r>
              <a:rPr>
                <a:sym typeface="+mn-ea"/>
              </a:rPr>
              <a:t>  </a:t>
            </a:r>
            <a:r>
              <a:rPr lang="en-US">
                <a:sym typeface="+mn-ea"/>
              </a:rPr>
              <a:t> </a:t>
            </a:r>
            <a:endParaRPr lang="en-US">
              <a:sym typeface="+mn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076565" y="3909060"/>
            <a:ext cx="3947795" cy="17703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3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 lang="zh-CN" altLang="en-US" sz="2800">
                <a:uFillTx/>
                <a:ea typeface="楷体" panose="02010609060101010101" charset="-122"/>
                <a:sym typeface="+mn-ea"/>
              </a:rPr>
              <a:t>与</a:t>
            </a:r>
            <a:r>
              <a:rPr lang="en-US" altLang="zh-CN" sz="2800">
                <a:uFillTx/>
                <a:ea typeface="楷体" panose="02010609060101010101" charset="-122"/>
                <a:sym typeface="+mn-ea"/>
              </a:rPr>
              <a:t> MP4 </a:t>
            </a:r>
            <a:r>
              <a:rPr lang="zh-CN" altLang="en-US" sz="2800">
                <a:uFillTx/>
                <a:ea typeface="楷体" panose="02010609060101010101" charset="-122"/>
                <a:sym typeface="+mn-ea"/>
              </a:rPr>
              <a:t>等压缩格式相比，在相同画质下，</a:t>
            </a:r>
            <a:r>
              <a:rPr lang="en-US" altLang="zh-CN" sz="2800">
                <a:uFillTx/>
                <a:ea typeface="楷体" panose="02010609060101010101" charset="-122"/>
                <a:sym typeface="+mn-ea"/>
              </a:rPr>
              <a:t>AVI </a:t>
            </a:r>
            <a:r>
              <a:rPr lang="zh-CN" altLang="en-US" sz="2800">
                <a:uFillTx/>
                <a:ea typeface="楷体" panose="02010609060101010101" charset="-122"/>
                <a:sym typeface="+mn-ea"/>
              </a:rPr>
              <a:t>通常文件更大。</a:t>
            </a:r>
            <a:endParaRPr sz="2800">
              <a:uFillTx/>
              <a:ea typeface="楷体" panose="02010609060101010101" charset="-122"/>
              <a:sym typeface="+mn-ea"/>
            </a:endParaRPr>
          </a:p>
        </p:txBody>
      </p:sp>
      <p:sp>
        <p:nvSpPr>
          <p:cNvPr id="9" name="文本框 8"/>
          <p:cNvSpPr txBox="1"/>
          <p:nvPr>
            <p:custDataLst>
              <p:tags r:id="rId1"/>
            </p:custDataLst>
          </p:nvPr>
        </p:nvSpPr>
        <p:spPr>
          <a:xfrm>
            <a:off x="5174615" y="3137535"/>
            <a:ext cx="51943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21945" y="5309870"/>
            <a:ext cx="61849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11277295" cy="34150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  <a:r>
              <a:t>18.</a:t>
            </a:r>
            <a:r>
              <a:rPr>
                <a:sym typeface="+mn-ea"/>
              </a:rPr>
              <a:t>   </a:t>
            </a:r>
            <a:r>
              <a:rPr lang="en-US">
                <a:sym typeface="+mn-ea"/>
              </a:rPr>
              <a:t>              </a:t>
            </a:r>
            <a:r>
              <a:t>[2026温州模拟]下列关于一幅1280×1024像素16位色BMP位图的说法，正确的是		（　　）</a:t>
            </a:r>
            <a:br/>
            <a:r>
              <a:t>A.放大后不会失真</a:t>
            </a:r>
            <a:br/>
            <a:r>
              <a:t>B.色彩越丰富，存储容量越大</a:t>
            </a:r>
            <a:br/>
            <a:r>
              <a:t>C.某个像素的编码用十六进制表示可能是0000H</a:t>
            </a:r>
            <a:br/>
            <a:r>
              <a:t>D.若将该图像另存为256级灰度BMP位图，则存储容量变为原来的16倍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3903980"/>
            <a:ext cx="11277295" cy="23304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3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 sz="2800">
                <a:uFillTx/>
                <a:ea typeface="楷体" panose="02010609060101010101" charset="-122"/>
                <a:sym typeface="+mn-ea"/>
              </a:rPr>
              <a:t>BMP格式图像为位图，放大会失真。存储容量与图像的像素数、颜色位深度有关，色彩丰富程度不影响文件存储容量。16位色说明用16位二进制编码，转换为十六进制后，其位数为4，故像素编码0000H是有可能的。256级灰度的颜色位深度为8位，故存储容量变为原来的一半。</a:t>
            </a:r>
            <a:endParaRPr sz="2800">
              <a:uFillTx/>
              <a:ea typeface="楷体" panose="02010609060101010101" charset="-122"/>
              <a:sym typeface="+mn-ea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8060" y="709295"/>
            <a:ext cx="1234800" cy="394196"/>
          </a:xfrm>
          <a:prstGeom prst="rect">
            <a:avLst/>
          </a:prstGeom>
        </p:spPr>
      </p:pic>
      <p:sp>
        <p:nvSpPr>
          <p:cNvPr id="9" name="文本框 8"/>
          <p:cNvSpPr txBox="1"/>
          <p:nvPr>
            <p:custDataLst>
              <p:tags r:id="rId2"/>
            </p:custDataLst>
          </p:nvPr>
        </p:nvSpPr>
        <p:spPr>
          <a:xfrm>
            <a:off x="3650615" y="1213485"/>
            <a:ext cx="51943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12420" y="2722245"/>
            <a:ext cx="61849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11277295" cy="34150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  <a:r>
              <a:t>1</a:t>
            </a:r>
            <a:r>
              <a:rPr lang="en-US"/>
              <a:t>9</a:t>
            </a:r>
            <a:r>
              <a:t>.</a:t>
            </a:r>
            <a:r>
              <a:rPr>
                <a:sym typeface="+mn-ea"/>
              </a:rPr>
              <a:t>   </a:t>
            </a:r>
            <a:r>
              <a:rPr lang="en-US">
                <a:sym typeface="+mn-ea"/>
              </a:rPr>
              <a:t>              </a:t>
            </a:r>
            <a:r>
              <a:t>某256色、BMP格式的位图图像由扫描照片获得，下列关于该图像的说法，</a:t>
            </a:r>
            <a:r>
              <a:rPr b="1"/>
              <a:t>不正确</a:t>
            </a:r>
            <a:r>
              <a:t>的是	（　　）</a:t>
            </a:r>
            <a:br/>
            <a:r>
              <a:t>A.扫描照片是图像数字化的过程</a:t>
            </a:r>
            <a:br/>
            <a:r>
              <a:t>B.每个像素至少用32位二进制数表示</a:t>
            </a:r>
            <a:br/>
            <a:r>
              <a:t>C.图像存储容量与像素数量有关</a:t>
            </a:r>
            <a:br/>
            <a:r>
              <a:t>D.该图像可以存储为JPEG格式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4800600"/>
            <a:ext cx="11277295" cy="650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3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 sz="2800">
                <a:uFillTx/>
                <a:ea typeface="楷体" panose="02010609060101010101" charset="-122"/>
                <a:sym typeface="+mn-ea"/>
              </a:rPr>
              <a:t>256色对应的颜色数量为2</a:t>
            </a:r>
            <a:r>
              <a:rPr sz="2800" baseline="30000">
                <a:uFillTx/>
                <a:ea typeface="楷体" panose="02010609060101010101" charset="-122"/>
                <a:sym typeface="+mn-ea"/>
              </a:rPr>
              <a:t>8</a:t>
            </a:r>
            <a:r>
              <a:rPr sz="2800">
                <a:uFillTx/>
                <a:ea typeface="楷体" panose="02010609060101010101" charset="-122"/>
                <a:sym typeface="+mn-ea"/>
              </a:rPr>
              <a:t>，每个像素需用8位二进制数表示。</a:t>
            </a:r>
            <a:endParaRPr sz="2800">
              <a:uFillTx/>
              <a:ea typeface="楷体" panose="02010609060101010101" charset="-122"/>
              <a:sym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38530" y="636905"/>
            <a:ext cx="1234440" cy="434975"/>
          </a:xfrm>
          <a:prstGeom prst="rect">
            <a:avLst/>
          </a:prstGeom>
        </p:spPr>
      </p:pic>
      <p:sp>
        <p:nvSpPr>
          <p:cNvPr id="9" name="文本框 8"/>
          <p:cNvSpPr txBox="1"/>
          <p:nvPr>
            <p:custDataLst>
              <p:tags r:id="rId2"/>
            </p:custDataLst>
          </p:nvPr>
        </p:nvSpPr>
        <p:spPr>
          <a:xfrm>
            <a:off x="3632200" y="1213485"/>
            <a:ext cx="51943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21945" y="2320925"/>
            <a:ext cx="61849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11277295" cy="39693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  <a:r>
              <a:t>20.[2026浙南名校联盟]某智能家居控制系统包含远程控制App，该App通过语音助手接收用户指令并远程操控家电。将语音助手采集的用户指令存储为Wave格式音频文件，下列说法</a:t>
            </a:r>
            <a:r>
              <a:rPr b="1"/>
              <a:t>不正确</a:t>
            </a:r>
            <a:r>
              <a:t>的是	（　　）</a:t>
            </a:r>
            <a:br/>
            <a:r>
              <a:t>A.采集用户指令是模数转换过程</a:t>
            </a:r>
            <a:br/>
            <a:r>
              <a:t>B.用户指令的音量会影响音频文件存储容量</a:t>
            </a:r>
            <a:br/>
            <a:r>
              <a:t>C.将该音频转换成MP3格式可以节省存储空间</a:t>
            </a:r>
            <a:br/>
            <a:r>
              <a:t>D.采样频率过低可能导致指令语音模糊不清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4800600"/>
            <a:ext cx="11277295" cy="12109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3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 sz="2800">
                <a:uFillTx/>
                <a:ea typeface="楷体" panose="02010609060101010101" charset="-122"/>
                <a:sym typeface="+mn-ea"/>
              </a:rPr>
              <a:t>音频文件存储容量与采样频率、量化位数、声道数、时长有关，与音量大小无关。</a:t>
            </a:r>
            <a:endParaRPr sz="2800">
              <a:uFillTx/>
              <a:ea typeface="楷体" panose="02010609060101010101" charset="-122"/>
              <a:sym typeface="+mn-ea"/>
            </a:endParaRPr>
          </a:p>
        </p:txBody>
      </p:sp>
      <p:sp>
        <p:nvSpPr>
          <p:cNvPr id="9" name="文本框 8"/>
          <p:cNvSpPr txBox="1"/>
          <p:nvPr>
            <p:custDataLst>
              <p:tags r:id="rId1"/>
            </p:custDataLst>
          </p:nvPr>
        </p:nvSpPr>
        <p:spPr>
          <a:xfrm>
            <a:off x="4582160" y="1737360"/>
            <a:ext cx="51943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21945" y="2837815"/>
            <a:ext cx="61849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11277295" cy="4251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  <a:r>
              <a:t>21.[2026浙江A9协作体]某系统需数字化患者皮肤照片用于AI分析。用扫描仪对4cm×3cm的皮肤区域采样，将其保存为分辨率为800×600像素，24位真彩色的BMP位图。下列说法正确的是	（　　）</a:t>
            </a:r>
            <a:br/>
            <a:r>
              <a:t>A.该图像最多支持24种不同颜色</a:t>
            </a:r>
            <a:br/>
            <a:r>
              <a:t>B.数字化后图像总像素点为4×3=12个</a:t>
            </a:r>
            <a:br/>
            <a:r>
              <a:t>C.若皮肤深色斑点区域占比增大，则文件存储容量会随之增加</a:t>
            </a:r>
            <a:br/>
            <a:r>
              <a:t>D.将色彩深度调整为256色灰度，文件存储容量会减小为原来的1/3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4765040"/>
            <a:ext cx="11277295" cy="12915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3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>
                <a:uFillTx/>
                <a:ea typeface="楷体" panose="02010609060101010101" charset="-122"/>
                <a:sym typeface="+mn-ea"/>
              </a:rPr>
              <a:t>24位真彩色是指每个像素用24位二进制数表示，可表示的颜色数为2</a:t>
            </a:r>
            <a:r>
              <a:rPr baseline="30000">
                <a:uFillTx/>
                <a:ea typeface="楷体" panose="02010609060101010101" charset="-122"/>
                <a:sym typeface="+mn-ea"/>
              </a:rPr>
              <a:t>24</a:t>
            </a:r>
            <a:r>
              <a:rPr>
                <a:uFillTx/>
                <a:ea typeface="楷体" panose="02010609060101010101" charset="-122"/>
                <a:sym typeface="+mn-ea"/>
              </a:rPr>
              <a:t>种。图像分辨率为800×600像素，即数字化后图像总像素点为800×600个。图像文件存储容量与像素、颜色位深度有关，与皮肤深色斑点区域占比无关。</a:t>
            </a:r>
            <a:endParaRPr>
              <a:uFillTx/>
              <a:ea typeface="楷体" panose="02010609060101010101" charset="-122"/>
              <a:sym typeface="+mn-ea"/>
            </a:endParaRPr>
          </a:p>
        </p:txBody>
      </p:sp>
      <p:sp>
        <p:nvSpPr>
          <p:cNvPr id="9" name="文本框 8"/>
          <p:cNvSpPr txBox="1"/>
          <p:nvPr>
            <p:custDataLst>
              <p:tags r:id="rId1"/>
            </p:custDataLst>
          </p:nvPr>
        </p:nvSpPr>
        <p:spPr>
          <a:xfrm>
            <a:off x="5447665" y="1737360"/>
            <a:ext cx="51943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12420" y="3906520"/>
            <a:ext cx="61849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11277295" cy="4251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  <a:r>
              <a:t>22.[2026湖丽衢模拟]某张作业图片的格式为未经压缩的BMP，分辨率为1920×1080像素，量化位数为24位，则该图片的存储容量约为	（　　）</a:t>
            </a:r>
            <a:br/>
            <a:r>
              <a:t>A.2MB		B.6MB</a:t>
            </a:r>
            <a:br/>
            <a:r>
              <a:t>C.18MB		D.56MB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4800600"/>
            <a:ext cx="11277295" cy="12109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3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 sz="2800">
                <a:uFillTx/>
                <a:ea typeface="楷体" panose="02010609060101010101" charset="-122"/>
                <a:sym typeface="+mn-ea"/>
              </a:rPr>
              <a:t>未经压缩的BMP图片存储容量=总像素×颜色位深度=1920×1080×24/8/1024/1024≈6MB。</a:t>
            </a:r>
            <a:endParaRPr sz="2800">
              <a:uFillTx/>
              <a:ea typeface="楷体" panose="02010609060101010101" charset="-122"/>
              <a:sym typeface="+mn-ea"/>
            </a:endParaRPr>
          </a:p>
        </p:txBody>
      </p:sp>
      <p:sp>
        <p:nvSpPr>
          <p:cNvPr id="9" name="文本框 8"/>
          <p:cNvSpPr txBox="1"/>
          <p:nvPr>
            <p:custDataLst>
              <p:tags r:id="rId1"/>
            </p:custDataLst>
          </p:nvPr>
        </p:nvSpPr>
        <p:spPr>
          <a:xfrm>
            <a:off x="8204200" y="1147445"/>
            <a:ext cx="51943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096895" y="1671955"/>
            <a:ext cx="61849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11277295" cy="34150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  <a:r>
              <a:t>23.</a:t>
            </a:r>
            <a:r>
              <a:rPr>
                <a:sym typeface="+mn-ea"/>
              </a:rPr>
              <a:t>   </a:t>
            </a:r>
            <a:r>
              <a:rPr lang="en-US">
                <a:sym typeface="+mn-ea"/>
              </a:rPr>
              <a:t>              </a:t>
            </a:r>
            <a:r>
              <a:t>图像F为图a所示的200×100像素、256色位图，图像G为图b所示的200×100像素、16色位图，则图像F与G的存储容量之比为		（　　）</a:t>
            </a:r>
            <a:br/>
          </a:p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</a:p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</a:p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  <a:r>
              <a:t>A.1</a:t>
            </a:r>
            <a:r>
              <a:rPr>
                <a:latin typeface="宋体" panose="02010600030101010101" pitchFamily="2" charset="-122"/>
                <a:ea typeface="宋体" panose="02010600030101010101" pitchFamily="2" charset="-122"/>
              </a:rPr>
              <a:t>∶</a:t>
            </a:r>
            <a:r>
              <a:t>2	</a:t>
            </a:r>
            <a:r>
              <a:rPr lang="en-US"/>
              <a:t>	</a:t>
            </a:r>
            <a:r>
              <a:t>B.1</a:t>
            </a:r>
            <a:r>
              <a:rPr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∶</a:t>
            </a:r>
            <a:r>
              <a:t>1	</a:t>
            </a:r>
            <a:r>
              <a:rPr lang="en-US"/>
              <a:t>	</a:t>
            </a:r>
            <a:r>
              <a:t>C.2</a:t>
            </a:r>
            <a:r>
              <a:rPr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∶</a:t>
            </a:r>
            <a:r>
              <a:t>1	</a:t>
            </a:r>
            <a:r>
              <a:rPr lang="en-US"/>
              <a:t>	</a:t>
            </a:r>
            <a:r>
              <a:t>D.16</a:t>
            </a:r>
            <a:r>
              <a:rPr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∶</a:t>
            </a:r>
            <a:r>
              <a:t>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3899535"/>
            <a:ext cx="11277295" cy="17703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3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 sz="2800">
                <a:uFillTx/>
                <a:ea typeface="楷体" panose="02010609060101010101" charset="-122"/>
                <a:sym typeface="+mn-ea"/>
              </a:rPr>
              <a:t>位图图像容量=总像素×颜色位深度。图像F为256（2</a:t>
            </a:r>
            <a:r>
              <a:rPr sz="2800" baseline="30000">
                <a:uFillTx/>
                <a:ea typeface="楷体" panose="02010609060101010101" charset="-122"/>
                <a:sym typeface="+mn-ea"/>
              </a:rPr>
              <a:t>8</a:t>
            </a:r>
            <a:r>
              <a:rPr sz="2800">
                <a:uFillTx/>
                <a:ea typeface="楷体" panose="02010609060101010101" charset="-122"/>
                <a:sym typeface="+mn-ea"/>
              </a:rPr>
              <a:t>）色位图，其位深度为8，图像G为16（2</a:t>
            </a:r>
            <a:r>
              <a:rPr sz="2800" baseline="30000">
                <a:uFillTx/>
                <a:ea typeface="楷体" panose="02010609060101010101" charset="-122"/>
                <a:sym typeface="+mn-ea"/>
              </a:rPr>
              <a:t>4</a:t>
            </a:r>
            <a:r>
              <a:rPr sz="2800">
                <a:uFillTx/>
                <a:ea typeface="楷体" panose="02010609060101010101" charset="-122"/>
                <a:sym typeface="+mn-ea"/>
              </a:rPr>
              <a:t>）色位图，其位深度为4，故图像F的存储容量</a:t>
            </a:r>
            <a:r>
              <a:rPr sz="2800">
                <a:latin typeface="楷体" panose="02010609060101010101" charset="-122"/>
                <a:ea typeface="楷体" panose="02010609060101010101" charset="-122"/>
                <a:sym typeface="+mn-ea"/>
              </a:rPr>
              <a:t>∶</a:t>
            </a:r>
            <a:r>
              <a:rPr sz="2800">
                <a:uFillTx/>
                <a:ea typeface="楷体" panose="02010609060101010101" charset="-122"/>
                <a:sym typeface="+mn-ea"/>
              </a:rPr>
              <a:t>图像G的存储容量=(200×100×8)</a:t>
            </a:r>
            <a:r>
              <a:rPr sz="2800">
                <a:latin typeface="楷体" panose="02010609060101010101" charset="-122"/>
                <a:ea typeface="楷体" panose="02010609060101010101" charset="-122"/>
                <a:sym typeface="+mn-ea"/>
              </a:rPr>
              <a:t>∶</a:t>
            </a:r>
            <a:r>
              <a:rPr sz="2800">
                <a:uFillTx/>
                <a:ea typeface="楷体" panose="02010609060101010101" charset="-122"/>
                <a:sym typeface="+mn-ea"/>
              </a:rPr>
              <a:t>(200×100×4)=2</a:t>
            </a:r>
            <a:r>
              <a:rPr sz="2800">
                <a:latin typeface="楷体" panose="02010609060101010101" charset="-122"/>
                <a:ea typeface="楷体" panose="02010609060101010101" charset="-122"/>
                <a:sym typeface="+mn-ea"/>
              </a:rPr>
              <a:t>∶</a:t>
            </a:r>
            <a:r>
              <a:rPr sz="2800">
                <a:uFillTx/>
                <a:ea typeface="楷体" panose="02010609060101010101" charset="-122"/>
                <a:sym typeface="+mn-ea"/>
              </a:rPr>
              <a:t>1。</a:t>
            </a:r>
            <a:endParaRPr sz="2800">
              <a:uFillTx/>
              <a:ea typeface="楷体" panose="02010609060101010101" charset="-122"/>
              <a:sym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27793" y="1797050"/>
            <a:ext cx="4335780" cy="134112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265" y="636905"/>
            <a:ext cx="1234440" cy="434975"/>
          </a:xfrm>
          <a:prstGeom prst="rect">
            <a:avLst/>
          </a:prstGeom>
        </p:spPr>
      </p:pic>
      <p:sp>
        <p:nvSpPr>
          <p:cNvPr id="9" name="文本框 8"/>
          <p:cNvSpPr txBox="1"/>
          <p:nvPr>
            <p:custDataLst>
              <p:tags r:id="rId3"/>
            </p:custDataLst>
          </p:nvPr>
        </p:nvSpPr>
        <p:spPr>
          <a:xfrm>
            <a:off x="10104755" y="1213485"/>
            <a:ext cx="51943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037965" y="3336925"/>
            <a:ext cx="61849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11277295" cy="17532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  <a:r>
              <a:t>24.</a:t>
            </a:r>
            <a:r>
              <a:rPr>
                <a:sym typeface="+mn-ea"/>
              </a:rPr>
              <a:t>   </a:t>
            </a:r>
            <a:r>
              <a:rPr lang="en-US">
                <a:sym typeface="+mn-ea"/>
              </a:rPr>
              <a:t>              </a:t>
            </a:r>
            <a:r>
              <a:t>对某段声音进行数字化，量化值的范围是0～200，则量化位数最少是	（　　）</a:t>
            </a:r>
            <a:br/>
            <a:r>
              <a:t>A.7	B.8	C.16	D.200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2707640"/>
            <a:ext cx="11277295" cy="23304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3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 sz="2800">
                <a:uFillTx/>
                <a:ea typeface="楷体" panose="02010609060101010101" charset="-122"/>
                <a:sym typeface="+mn-ea"/>
              </a:rPr>
              <a:t>量化指将信号的连续取值近似为有限个离散值的过程，量化值一般用二进制数表示，其二进制位数决定了量化的精度，也称作量化位数。已知量化值的十进制表示范围是0～200，其二进制表示范围为00000000～11001000，因此量化位数最少为8位。</a:t>
            </a:r>
            <a:endParaRPr sz="2800">
              <a:uFillTx/>
              <a:ea typeface="楷体" panose="02010609060101010101" charset="-122"/>
              <a:sym typeface="+mn-ea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77265" y="636905"/>
            <a:ext cx="1234440" cy="434975"/>
          </a:xfrm>
          <a:prstGeom prst="rect">
            <a:avLst/>
          </a:prstGeom>
        </p:spPr>
      </p:pic>
      <p:sp>
        <p:nvSpPr>
          <p:cNvPr id="9" name="文本框 8"/>
          <p:cNvSpPr txBox="1"/>
          <p:nvPr>
            <p:custDataLst>
              <p:tags r:id="rId2"/>
            </p:custDataLst>
          </p:nvPr>
        </p:nvSpPr>
        <p:spPr>
          <a:xfrm>
            <a:off x="866140" y="1213485"/>
            <a:ext cx="51943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1206500" y="1737360"/>
            <a:ext cx="61849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11277295" cy="17532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  <a:r>
              <a:t>25.录制一段采样频率为44.1kHz，量化位数为16位的双声道立体环绕的Wave格式音频文件，其容量为5MB，则该音频时长约为	（　　）</a:t>
            </a:r>
            <a:br/>
            <a:r>
              <a:t>A.25秒</a:t>
            </a:r>
            <a:r>
              <a:rPr lang="en-US"/>
              <a:t>	</a:t>
            </a:r>
            <a:r>
              <a:t>	B.30秒</a:t>
            </a:r>
            <a:r>
              <a:rPr lang="en-US"/>
              <a:t>	</a:t>
            </a:r>
            <a:r>
              <a:t>	C.35秒	</a:t>
            </a:r>
            <a:r>
              <a:rPr lang="en-US"/>
              <a:t>	</a:t>
            </a:r>
            <a:r>
              <a:t>D.40秒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98475" y="3544570"/>
            <a:ext cx="11277295" cy="12109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3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 sz="2800">
                <a:uFillTx/>
                <a:ea typeface="楷体" panose="02010609060101010101" charset="-122"/>
                <a:sym typeface="+mn-ea"/>
              </a:rPr>
              <a:t>Wave格式音频文件的存储容量=采样频率×量化位数×声道数×时长，故该音频的时长为5/(44.1×1000×16×2/8/1024/1024)≈30秒。</a:t>
            </a:r>
            <a:endParaRPr sz="2800">
              <a:uFillTx/>
              <a:ea typeface="楷体" panose="02010609060101010101" charset="-122"/>
              <a:sym typeface="+mn-ea"/>
            </a:endParaRPr>
          </a:p>
        </p:txBody>
      </p:sp>
      <p:sp>
        <p:nvSpPr>
          <p:cNvPr id="9" name="文本框 8"/>
          <p:cNvSpPr txBox="1"/>
          <p:nvPr>
            <p:custDataLst>
              <p:tags r:id="rId1"/>
            </p:custDataLst>
          </p:nvPr>
        </p:nvSpPr>
        <p:spPr>
          <a:xfrm>
            <a:off x="7301230" y="1133475"/>
            <a:ext cx="51943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156460" y="1717040"/>
            <a:ext cx="61849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11277295" cy="4251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  <a:r>
              <a:t>26.[2026金华十校联考]某智慧停车场系统有如下功能：识别车牌，记录进出场时间；支持刷脸支付、手机扫码支付、ETC支付或车牌识别支付；车主可通过App或网站查询空余车位，停车、缴费记录等。停车场分4个区，每个区有120个车位，每个车位有2个传感器，若使用二进制对这些传感器进行编码，则最少需要的二进制位数是	（　　）</a:t>
            </a:r>
            <a:br/>
            <a:r>
              <a:t>A.8	B.9	C.10	D.11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32740" y="3855085"/>
            <a:ext cx="11277295" cy="12109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3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 sz="2800">
                <a:uFillTx/>
                <a:ea typeface="楷体" panose="02010609060101010101" charset="-122"/>
                <a:sym typeface="+mn-ea"/>
              </a:rPr>
              <a:t>传感器的数量为4×120×2=960，2</a:t>
            </a:r>
            <a:r>
              <a:rPr sz="2800" baseline="30000">
                <a:uFillTx/>
                <a:ea typeface="楷体" panose="02010609060101010101" charset="-122"/>
                <a:sym typeface="+mn-ea"/>
              </a:rPr>
              <a:t>10</a:t>
            </a:r>
            <a:r>
              <a:rPr sz="2800">
                <a:uFillTx/>
                <a:ea typeface="楷体" panose="02010609060101010101" charset="-122"/>
                <a:sym typeface="+mn-ea"/>
              </a:rPr>
              <a:t>&gt;960&gt;2</a:t>
            </a:r>
            <a:r>
              <a:rPr sz="2800" baseline="30000">
                <a:uFillTx/>
                <a:ea typeface="楷体" panose="02010609060101010101" charset="-122"/>
                <a:sym typeface="+mn-ea"/>
              </a:rPr>
              <a:t>9</a:t>
            </a:r>
            <a:r>
              <a:rPr sz="2800">
                <a:uFillTx/>
                <a:ea typeface="楷体" panose="02010609060101010101" charset="-122"/>
                <a:sym typeface="+mn-ea"/>
              </a:rPr>
              <a:t>，故最少需要的二进制位数是10。</a:t>
            </a:r>
            <a:endParaRPr sz="2800">
              <a:uFillTx/>
              <a:ea typeface="楷体" panose="02010609060101010101" charset="-122"/>
              <a:sym typeface="+mn-ea"/>
            </a:endParaRPr>
          </a:p>
        </p:txBody>
      </p:sp>
      <p:sp>
        <p:nvSpPr>
          <p:cNvPr id="9" name="文本框 8"/>
          <p:cNvSpPr txBox="1"/>
          <p:nvPr>
            <p:custDataLst>
              <p:tags r:id="rId1"/>
            </p:custDataLst>
          </p:nvPr>
        </p:nvSpPr>
        <p:spPr>
          <a:xfrm>
            <a:off x="1797685" y="2845435"/>
            <a:ext cx="51943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118995" y="3429000"/>
            <a:ext cx="61849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965835" y="706755"/>
            <a:ext cx="40640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3600" dirty="0" err="1" smtClean="0">
                <a:solidFill>
                  <a:srgbClr val="FF0000"/>
                </a:solidFill>
              </a:rPr>
              <a:t>答案：</a:t>
            </a:r>
            <a:endParaRPr lang="zh-CN" altLang="en-US" sz="3600" dirty="0" err="1" smtClean="0">
              <a:solidFill>
                <a:srgbClr val="FF0000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159510" y="1421130"/>
            <a:ext cx="8985885" cy="40309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3200" dirty="0" err="1" smtClean="0">
                <a:solidFill>
                  <a:srgbClr val="FF0000"/>
                </a:solidFill>
              </a:rPr>
              <a:t>18 - 22 CBBDB      23-27 CBBCB</a:t>
            </a:r>
            <a:endParaRPr lang="en-US" altLang="zh-CN" sz="3200" dirty="0" err="1" smtClean="0">
              <a:solidFill>
                <a:srgbClr val="FF0000"/>
              </a:solidFill>
            </a:endParaRPr>
          </a:p>
          <a:p>
            <a:pPr algn="l"/>
            <a:r>
              <a:rPr lang="en-US" altLang="zh-CN" sz="3200" dirty="0" err="1" smtClean="0">
                <a:solidFill>
                  <a:srgbClr val="FF0000"/>
                </a:solidFill>
              </a:rPr>
              <a:t>28-31 AACB    </a:t>
            </a:r>
            <a:endParaRPr lang="en-US" altLang="zh-CN" sz="3200" dirty="0" err="1" smtClean="0">
              <a:solidFill>
                <a:srgbClr val="FF0000"/>
              </a:solidFill>
            </a:endParaRPr>
          </a:p>
          <a:p>
            <a:pPr algn="l"/>
            <a:r>
              <a:rPr lang="en-US" altLang="zh-CN" sz="3200" dirty="0" err="1" smtClean="0">
                <a:solidFill>
                  <a:srgbClr val="FF0000"/>
                </a:solidFill>
              </a:rPr>
              <a:t>32.</a:t>
            </a:r>
            <a:r>
              <a:rPr sz="3200">
                <a:solidFill>
                  <a:srgbClr val="FF0000"/>
                </a:solidFill>
                <a:uFillTx/>
                <a:ea typeface="楷体" panose="02010609060101010101" charset="-122"/>
                <a:sym typeface="+mn-ea"/>
              </a:rPr>
              <a:t>采样是在时间轴上对模拟信号进行离散化处理，决定了对原始信号描述的“密集程度”。量化是在幅度（值）轴上对模拟信号进行离散化处理，决定了对信号幅度描述的“精确程度”。</a:t>
            </a:r>
            <a:endParaRPr sz="3200">
              <a:solidFill>
                <a:srgbClr val="FF0000"/>
              </a:solidFill>
              <a:uFillTx/>
              <a:ea typeface="楷体" panose="02010609060101010101" charset="-122"/>
              <a:sym typeface="+mn-ea"/>
            </a:endParaRPr>
          </a:p>
          <a:p>
            <a:pPr algn="l"/>
            <a:r>
              <a:rPr lang="en-US" sz="3200">
                <a:solidFill>
                  <a:srgbClr val="FF0000"/>
                </a:solidFill>
                <a:uFillTx/>
                <a:ea typeface="楷体" panose="02010609060101010101" charset="-122"/>
                <a:sym typeface="+mn-ea"/>
              </a:rPr>
              <a:t>33.  9</a:t>
            </a:r>
            <a:r>
              <a:rPr lang="zh-CN" altLang="en-US" sz="3200">
                <a:solidFill>
                  <a:srgbClr val="FF0000"/>
                </a:solidFill>
                <a:uFillTx/>
                <a:ea typeface="楷体" panose="02010609060101010101" charset="-122"/>
                <a:sym typeface="+mn-ea"/>
              </a:rPr>
              <a:t>位</a:t>
            </a:r>
            <a:endParaRPr sz="3200">
              <a:uFillTx/>
              <a:ea typeface="楷体" panose="02010609060101010101" charset="-122"/>
              <a:sym typeface="+mn-ea"/>
            </a:endParaRPr>
          </a:p>
          <a:p>
            <a:pPr algn="l"/>
            <a:endParaRPr lang="en-US" altLang="zh-CN" sz="3200" dirty="0" err="1" smtClean="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11277295" cy="23069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  <a:r>
              <a:t>27.[2025嘉兴检测]三幅未经压缩的BMP图像，其颜色数分别为16位色、256色和单色，其余参数相同，其存储容量比为	（　　）</a:t>
            </a:r>
            <a:br/>
            <a:r>
              <a:t>A.4</a:t>
            </a:r>
            <a:r>
              <a:rPr>
                <a:latin typeface="宋体" panose="02010600030101010101" pitchFamily="2" charset="-122"/>
                <a:ea typeface="宋体" panose="02010600030101010101" pitchFamily="2" charset="-122"/>
              </a:rPr>
              <a:t>∶</a:t>
            </a:r>
            <a:r>
              <a:t>8</a:t>
            </a:r>
            <a:r>
              <a:rPr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∶</a:t>
            </a:r>
            <a:r>
              <a:t>1		B.16</a:t>
            </a:r>
            <a:r>
              <a:rPr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∶</a:t>
            </a:r>
            <a:r>
              <a:t>8</a:t>
            </a:r>
            <a:r>
              <a:rPr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∶</a:t>
            </a:r>
            <a:r>
              <a:t>1</a:t>
            </a:r>
            <a:br/>
            <a:r>
              <a:t>C.16</a:t>
            </a:r>
            <a:r>
              <a:rPr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∶</a:t>
            </a:r>
            <a:r>
              <a:t>256</a:t>
            </a:r>
            <a:r>
              <a:rPr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∶</a:t>
            </a:r>
            <a:r>
              <a:t>2	</a:t>
            </a:r>
            <a:r>
              <a:rPr lang="en-US"/>
              <a:t>	</a:t>
            </a:r>
            <a:r>
              <a:t>D.2</a:t>
            </a:r>
            <a:r>
              <a:rPr baseline="30000"/>
              <a:t>16</a:t>
            </a:r>
            <a:r>
              <a:rPr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∶</a:t>
            </a:r>
            <a:r>
              <a:t>256</a:t>
            </a:r>
            <a:r>
              <a:rPr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∶</a:t>
            </a:r>
            <a:r>
              <a:t>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6220" y="3364865"/>
            <a:ext cx="11277295" cy="12109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3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 sz="2800">
                <a:uFillTx/>
                <a:ea typeface="楷体" panose="02010609060101010101" charset="-122"/>
                <a:sym typeface="+mn-ea"/>
              </a:rPr>
              <a:t>在其他参数相同的情况下，图像存储容量之比等于颜色位深度之比，故三幅图像的存储容量之比为16</a:t>
            </a:r>
            <a:r>
              <a:rPr sz="2800">
                <a:latin typeface="楷体" panose="02010609060101010101" charset="-122"/>
                <a:ea typeface="楷体" panose="02010609060101010101" charset="-122"/>
                <a:sym typeface="+mn-ea"/>
              </a:rPr>
              <a:t>∶</a:t>
            </a:r>
            <a:r>
              <a:rPr sz="2800">
                <a:uFillTx/>
                <a:ea typeface="楷体" panose="02010609060101010101" charset="-122"/>
                <a:sym typeface="+mn-ea"/>
              </a:rPr>
              <a:t>8</a:t>
            </a:r>
            <a:r>
              <a:rPr sz="2800">
                <a:latin typeface="楷体" panose="02010609060101010101" charset="-122"/>
                <a:ea typeface="楷体" panose="02010609060101010101" charset="-122"/>
                <a:sym typeface="+mn-ea"/>
              </a:rPr>
              <a:t>∶</a:t>
            </a:r>
            <a:r>
              <a:rPr sz="2800">
                <a:uFillTx/>
                <a:ea typeface="楷体" panose="02010609060101010101" charset="-122"/>
                <a:sym typeface="+mn-ea"/>
              </a:rPr>
              <a:t>1。</a:t>
            </a:r>
            <a:endParaRPr sz="2800">
              <a:uFillTx/>
              <a:ea typeface="楷体" panose="02010609060101010101" charset="-122"/>
              <a:sym typeface="+mn-ea"/>
            </a:endParaRPr>
          </a:p>
        </p:txBody>
      </p:sp>
      <p:sp>
        <p:nvSpPr>
          <p:cNvPr id="9" name="文本框 8"/>
          <p:cNvSpPr txBox="1"/>
          <p:nvPr>
            <p:custDataLst>
              <p:tags r:id="rId1"/>
            </p:custDataLst>
          </p:nvPr>
        </p:nvSpPr>
        <p:spPr>
          <a:xfrm>
            <a:off x="6369685" y="1147445"/>
            <a:ext cx="51943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134995" y="1614170"/>
            <a:ext cx="61849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11277295" cy="34150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  <a:r>
              <a:t>28.</a:t>
            </a:r>
            <a:r>
              <a:rPr>
                <a:sym typeface="+mn-ea"/>
              </a:rPr>
              <a:t>   </a:t>
            </a:r>
            <a:r>
              <a:rPr lang="en-US">
                <a:sym typeface="+mn-ea"/>
              </a:rPr>
              <a:t>              </a:t>
            </a:r>
            <a:r>
              <a:t>某未经压缩的双声道音频，采样频率为44.1kHz，量化位数为8位，下列说法正确的是	（　　）</a:t>
            </a:r>
            <a:br/>
            <a:r>
              <a:t>A.该音频文件10秒钟的容量约为861KB</a:t>
            </a:r>
            <a:br/>
            <a:r>
              <a:t>B.该音频数字化时，每秒的采样样本数为256个</a:t>
            </a:r>
            <a:br/>
            <a:r>
              <a:t>C.其他参数不变，采样频率修改为88.2kHz，对该音频音质无影响</a:t>
            </a:r>
            <a:br/>
            <a:r>
              <a:t>D.声音经过采样和量化两个过程，实现将数字信号转换为模拟信号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0045" y="4206875"/>
            <a:ext cx="11277295" cy="17703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3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 sz="2800">
                <a:uFillTx/>
                <a:ea typeface="楷体" panose="02010609060101010101" charset="-122"/>
                <a:sym typeface="+mn-ea"/>
              </a:rPr>
              <a:t>采样频率为44.1kHz，表示每秒的采样样本数为44100个。其他参数不变，采样频率变化，音频音质也会变化。声音经过采样、量化和编码三个步骤，实现将模拟信号转换为数字信号。</a:t>
            </a:r>
            <a:endParaRPr sz="2800">
              <a:uFillTx/>
              <a:ea typeface="楷体" panose="02010609060101010101" charset="-122"/>
              <a:sym typeface="+mn-ea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78535" y="709295"/>
            <a:ext cx="1234800" cy="394196"/>
          </a:xfrm>
          <a:prstGeom prst="rect">
            <a:avLst/>
          </a:prstGeom>
        </p:spPr>
      </p:pic>
      <p:sp>
        <p:nvSpPr>
          <p:cNvPr id="9" name="文本框 8"/>
          <p:cNvSpPr txBox="1"/>
          <p:nvPr>
            <p:custDataLst>
              <p:tags r:id="rId2"/>
            </p:custDataLst>
          </p:nvPr>
        </p:nvSpPr>
        <p:spPr>
          <a:xfrm>
            <a:off x="3660775" y="1213485"/>
            <a:ext cx="51943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A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60045" y="1614170"/>
            <a:ext cx="61849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11277295" cy="47428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defRPr sz="2400">
                <a:solidFill>
                  <a:srgbClr val="000000"/>
                </a:solidFill>
              </a:defRPr>
            </a:pPr>
            <a:r>
              <a:t>29.[2026浙江名校协作体]某学校部署NAS（网络附加存储）系统，师生可用电脑、平板等终端以身份证号来登录系统并上传下载教学资料、照片视频等数据，也可通过网页分享。规定“教师账号可上传小于500MB的资料，学生账号仅可提交小于100MB的文档作业”，系统会根据文件类型自动归类。管理员可按身份设定操作权限（如查看、编辑）。下列关于数字化的说法，正确的是	（　　）</a:t>
            </a:r>
            <a:br/>
            <a:r>
              <a:t>A.数字信号在取值上是离散的、不连续的信号</a:t>
            </a:r>
            <a:br/>
            <a:r>
              <a:t>B.在声音数字化过程中，量化就是按一定时间间隔取值得到采样点</a:t>
            </a:r>
            <a:br/>
            <a:r>
              <a:t>C.矢量图是由像素组成的</a:t>
            </a:r>
            <a:br/>
            <a:r>
              <a:t>D.图像由JPEG格式转换为BMP格式，容量提高，画质更优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147945"/>
            <a:ext cx="11277295" cy="8915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3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>
                <a:uFillTx/>
                <a:ea typeface="楷体" panose="02010609060101010101" charset="-122"/>
                <a:sym typeface="+mn-ea"/>
              </a:rPr>
              <a:t>在声音数字化过程中，采样是按一定时间间隔取值得到采样点。位图是由像素组成的。JPEG是有损压缩图像格式，由于JPEG压缩时丢失的细节无法恢复，所以转换为BMP图像画质不会更优。</a:t>
            </a:r>
            <a:endParaRPr>
              <a:uFillTx/>
              <a:ea typeface="楷体" panose="02010609060101010101" charset="-122"/>
              <a:sym typeface="+mn-ea"/>
            </a:endParaRPr>
          </a:p>
        </p:txBody>
      </p:sp>
      <p:sp>
        <p:nvSpPr>
          <p:cNvPr id="9" name="文本框 8"/>
          <p:cNvSpPr txBox="1"/>
          <p:nvPr>
            <p:custDataLst>
              <p:tags r:id="rId1"/>
            </p:custDataLst>
          </p:nvPr>
        </p:nvSpPr>
        <p:spPr>
          <a:xfrm>
            <a:off x="9135745" y="2628265"/>
            <a:ext cx="51943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A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21945" y="3211830"/>
            <a:ext cx="61849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11277295" cy="48875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 sz="2400">
                <a:solidFill>
                  <a:srgbClr val="000000"/>
                </a:solidFill>
              </a:defRPr>
            </a:pPr>
            <a:r>
              <a:t>30.随着社会的发展，城市中的汽车越来越多，“停车难”逐渐成为人们生活的又一困扰。为了解决这个问题，很多城市启用了智慧停车系统。市民可以在线查询停车区域、实时空泊位数、收费价格、服务时间、行驶路线等信息。有些智慧停车场更是采用高清视频监控，利用智能监控技术对停车场进行全方位全天候的视频监控，并采用车辆识别和智能分析的车辆管理系统，以及报警管理系统。智慧停车系统能够识别出车牌号并存储到计算机，下列说法</a:t>
            </a:r>
            <a:r>
              <a:rPr b="1"/>
              <a:t>不正确</a:t>
            </a:r>
            <a:r>
              <a:t>的是	（　　）</a:t>
            </a:r>
            <a:br/>
            <a:r>
              <a:t>A.车牌号中的所有字符在计算机内存储都采用二进制编码</a:t>
            </a:r>
            <a:br/>
            <a:r>
              <a:t>B.车牌号的存储需要经过数字化处理</a:t>
            </a:r>
            <a:br/>
            <a:r>
              <a:t>C.车牌号获取后保存的文件为JPEG格式，放大后不会失真</a:t>
            </a:r>
            <a:br/>
            <a:r>
              <a:t>D.车牌号中采用ASCII码编码的单个字符占8位存储空间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436235"/>
            <a:ext cx="11277295" cy="650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3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 sz="2800">
                <a:uFillTx/>
                <a:ea typeface="楷体" panose="02010609060101010101" charset="-122"/>
                <a:sym typeface="+mn-ea"/>
              </a:rPr>
              <a:t>JPEG格式的图像属于位图图像，放大后会引起失真。</a:t>
            </a:r>
            <a:endParaRPr sz="2800">
              <a:uFillTx/>
              <a:ea typeface="楷体" panose="02010609060101010101" charset="-122"/>
              <a:sym typeface="+mn-ea"/>
            </a:endParaRPr>
          </a:p>
        </p:txBody>
      </p:sp>
      <p:sp>
        <p:nvSpPr>
          <p:cNvPr id="9" name="文本框 8"/>
          <p:cNvSpPr txBox="1"/>
          <p:nvPr>
            <p:custDataLst>
              <p:tags r:id="rId1"/>
            </p:custDataLst>
          </p:nvPr>
        </p:nvSpPr>
        <p:spPr>
          <a:xfrm>
            <a:off x="8204200" y="2934970"/>
            <a:ext cx="51943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21945" y="4352925"/>
            <a:ext cx="61849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11277295" cy="42259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defRPr sz="2400">
                <a:solidFill>
                  <a:srgbClr val="000000"/>
                </a:solidFill>
              </a:defRPr>
            </a:pPr>
            <a:r>
              <a:t>31.</a:t>
            </a:r>
            <a:r>
              <a:rPr>
                <a:sym typeface="+mn-ea"/>
              </a:rPr>
              <a:t>   </a:t>
            </a:r>
            <a:r>
              <a:rPr lang="en-US">
                <a:sym typeface="+mn-ea"/>
              </a:rPr>
              <a:t>              </a:t>
            </a:r>
            <a:r>
              <a:t>某校基于线下校史馆创建在线数字校史馆，将学校发展历史及校友的代表性成果、活动影像等资料，以文本、图像、视频等格式存储。校友可以用手机、电脑等终端登录数字校史馆查阅资料，也可以向在线问答机器人咨询学校相关信息。下列对校史馆资料的处理方式，</a:t>
            </a:r>
            <a:r>
              <a:rPr b="1"/>
              <a:t>不合理</a:t>
            </a:r>
            <a:r>
              <a:t>的是		（　　）</a:t>
            </a:r>
            <a:br/>
            <a:r>
              <a:t>A.为了方便预览，为高清图像生成缩略图</a:t>
            </a:r>
            <a:br/>
            <a:r>
              <a:t>B.为了节省存储空间，将JPEG格式的图像转换成BMP格式</a:t>
            </a:r>
            <a:br/>
            <a:r>
              <a:t>C.为了方便传输，对高清视频进行压缩</a:t>
            </a:r>
            <a:br/>
            <a:r>
              <a:t>D.为了便于检索，将纸质文稿扫描成图像后识别出文字一并保存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4575810"/>
            <a:ext cx="11512550" cy="15297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3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 sz="2400">
                <a:uFillTx/>
                <a:ea typeface="楷体" panose="02010609060101010101" charset="-122"/>
                <a:sym typeface="+mn-ea"/>
              </a:rPr>
              <a:t>BMP是一种原始的无损位图格式，可以保留大量细节，图像质量高，因此存储容量较大。JPEG是一种静态图像的压缩标准，因此存储容量较小。将BMP格式的图像转换成JPEG格式，可以节省存储空间。</a:t>
            </a:r>
            <a:endParaRPr sz="2400">
              <a:uFillTx/>
              <a:ea typeface="楷体" panose="02010609060101010101" charset="-122"/>
              <a:sym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47420" y="636905"/>
            <a:ext cx="1234440" cy="434975"/>
          </a:xfrm>
          <a:prstGeom prst="rect">
            <a:avLst/>
          </a:prstGeom>
        </p:spPr>
      </p:pic>
      <p:sp>
        <p:nvSpPr>
          <p:cNvPr id="9" name="文本框 8"/>
          <p:cNvSpPr txBox="1"/>
          <p:nvPr>
            <p:custDataLst>
              <p:tags r:id="rId2"/>
            </p:custDataLst>
          </p:nvPr>
        </p:nvSpPr>
        <p:spPr>
          <a:xfrm>
            <a:off x="8204200" y="2144395"/>
            <a:ext cx="51943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28930" y="3195320"/>
            <a:ext cx="61849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11277295" cy="4251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  <a:r>
              <a:t>32.请简述“采样”和“量化”在数字化过程中的主要区别。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6565" y="1701165"/>
            <a:ext cx="11277295" cy="2971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3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 sz="3600">
                <a:uFillTx/>
                <a:ea typeface="楷体" panose="02010609060101010101" charset="-122"/>
                <a:sym typeface="+mn-ea"/>
              </a:rPr>
              <a:t>参考答案。采样是在时间轴上对模拟信号进行离散化处理，决定了对原始信号描述的“密集程度”。量化是在幅度（值）轴上对模拟信号进行离散化处理，决定了对信号幅度描述的“精确程度”。</a:t>
            </a:r>
            <a:endParaRPr sz="3600">
              <a:uFillTx/>
              <a:ea typeface="楷体" panose="02010609060101010101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11277295" cy="4251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  <a:r>
              <a:t>33.一个停车场共有300个车位，若使用二进制数对每个车位进行独立编码，最少需要多少位二进制数？请写出计算过程。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08940" y="2156460"/>
            <a:ext cx="11277295" cy="15316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3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 sz="3600">
                <a:uFillTx/>
                <a:ea typeface="楷体" panose="02010609060101010101" charset="-122"/>
                <a:sym typeface="+mn-ea"/>
              </a:rPr>
              <a:t>参考答案</a:t>
            </a:r>
            <a:r>
              <a:rPr lang="en-US" sz="3600">
                <a:uFillTx/>
                <a:ea typeface="楷体" panose="02010609060101010101" charset="-122"/>
                <a:sym typeface="+mn-ea"/>
              </a:rPr>
              <a:t>:</a:t>
            </a:r>
            <a:r>
              <a:rPr sz="3600">
                <a:uFillTx/>
                <a:ea typeface="楷体" panose="02010609060101010101" charset="-122"/>
                <a:sym typeface="+mn-ea"/>
              </a:rPr>
              <a:t>2</a:t>
            </a:r>
            <a:r>
              <a:rPr sz="3600" baseline="30000">
                <a:uFillTx/>
                <a:ea typeface="楷体" panose="02010609060101010101" charset="-122"/>
                <a:sym typeface="+mn-ea"/>
              </a:rPr>
              <a:t>n</a:t>
            </a:r>
            <a:r>
              <a:rPr sz="3600">
                <a:uFillTx/>
                <a:ea typeface="楷体" panose="02010609060101010101" charset="-122"/>
                <a:sym typeface="+mn-ea"/>
              </a:rPr>
              <a:t>≥300。2</a:t>
            </a:r>
            <a:r>
              <a:rPr sz="3600" baseline="30000">
                <a:uFillTx/>
                <a:ea typeface="楷体" panose="02010609060101010101" charset="-122"/>
                <a:sym typeface="+mn-ea"/>
              </a:rPr>
              <a:t>8</a:t>
            </a:r>
            <a:r>
              <a:rPr sz="3600">
                <a:uFillTx/>
                <a:ea typeface="楷体" panose="02010609060101010101" charset="-122"/>
                <a:sym typeface="+mn-ea"/>
              </a:rPr>
              <a:t>=256&lt;300，位数不够。2</a:t>
            </a:r>
            <a:r>
              <a:rPr sz="3600" baseline="30000">
                <a:uFillTx/>
                <a:ea typeface="楷体" panose="02010609060101010101" charset="-122"/>
                <a:sym typeface="+mn-ea"/>
              </a:rPr>
              <a:t>9</a:t>
            </a:r>
            <a:r>
              <a:rPr sz="3600">
                <a:uFillTx/>
                <a:ea typeface="楷体" panose="02010609060101010101" charset="-122"/>
                <a:sym typeface="+mn-ea"/>
              </a:rPr>
              <a:t>=512≥300，位数满足要求。因此，最少需要9位二进制数。</a:t>
            </a:r>
            <a:endParaRPr sz="3600">
              <a:uFillTx/>
              <a:ea typeface="楷体" panose="02010609060101010101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11277295" cy="4251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  <a:r>
              <a:t>﻿1.下列说法正确的画“√”，错误的画“×”。</a:t>
            </a:r>
            <a:br/>
            <a:r>
              <a:t>（1）数据采集只能通过传感器自动完成，无法通过人工方式获取。	（　　）</a:t>
            </a:r>
            <a:br/>
            <a:r>
              <a:t>（2）在声音数字化过程中，量化位数越高，表示的声音振幅层次越丰富，保真度也越高。	（　　）</a:t>
            </a:r>
            <a:br/>
            <a:r>
              <a:t>（3）一幅分辨率为800×600的256色位图，其存储容量大于同分辨率16色位图的存储容量。	（　　）</a:t>
            </a:r>
            <a:br/>
            <a:r>
              <a:t>（4）将一段模拟音频信号进行数字化，其他参数不变，采样频率越高，得到的数字音频文件占用的存储空间就越大。	（　　）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148580"/>
            <a:ext cx="11277295" cy="650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defRPr sz="2000">
                <a:solidFill>
                  <a:srgbClr val="FF0000"/>
                </a:solidFill>
              </a:defRPr>
            </a:pPr>
            <a:r>
              <a:rPr sz="2800">
                <a:solidFill>
                  <a:srgbClr val="FF0000"/>
                </a:solidFill>
                <a:uFillTx/>
                <a:ea typeface="楷体" panose="02010609060101010101" charset="-122"/>
              </a:rPr>
              <a:t>﻿（1）数据采集有机器获取和人工方式获取两种方式。</a:t>
            </a:r>
            <a:endParaRPr sz="2800">
              <a:solidFill>
                <a:srgbClr val="FF0000"/>
              </a:solidFill>
              <a:uFillTx/>
              <a:ea typeface="楷体" panose="02010609060101010101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027920" y="1174750"/>
            <a:ext cx="574675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sz="3200" b="1">
                <a:solidFill>
                  <a:srgbClr val="FF0000"/>
                </a:solidFill>
                <a:uFillTx/>
                <a:ea typeface="楷体" panose="02010609060101010101" charset="-122"/>
                <a:sym typeface="+mn-ea"/>
              </a:rPr>
              <a:t>×</a:t>
            </a:r>
            <a:endParaRPr lang="zh-CN" altLang="en-US" sz="3200" b="1" dirty="0" err="1" smtClean="0">
              <a:solidFill>
                <a:srgbClr val="FF0000"/>
              </a:solidFill>
              <a:uFillTx/>
              <a:ea typeface="楷体" panose="02010609060101010101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788920" y="2365375"/>
            <a:ext cx="574675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en-US" altLang="zh-CN" sz="3200" b="1" dirty="0" err="1" smtClean="0">
                <a:solidFill>
                  <a:srgbClr val="FF0000"/>
                </a:solidFill>
                <a:uFillTx/>
                <a:ea typeface="楷体" panose="02010609060101010101" charset="-122"/>
                <a:sym typeface="+mn-ea"/>
              </a:rPr>
              <a:t>√</a:t>
            </a:r>
            <a:endParaRPr lang="en-US" altLang="zh-CN" sz="3200" b="1" dirty="0" err="1" smtClean="0">
              <a:solidFill>
                <a:srgbClr val="FF0000"/>
              </a:solidFill>
              <a:uFillTx/>
              <a:ea typeface="楷体" panose="02010609060101010101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699385" y="3329305"/>
            <a:ext cx="574675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en-US" altLang="zh-CN" sz="3200" b="1" dirty="0" err="1" smtClean="0">
                <a:solidFill>
                  <a:srgbClr val="FF0000"/>
                </a:solidFill>
                <a:uFillTx/>
                <a:ea typeface="楷体" panose="02010609060101010101" charset="-122"/>
                <a:sym typeface="+mn-ea"/>
              </a:rPr>
              <a:t>√</a:t>
            </a:r>
            <a:endParaRPr lang="en-US" altLang="zh-CN" sz="3200" b="1" dirty="0" err="1" smtClean="0">
              <a:solidFill>
                <a:srgbClr val="FF0000"/>
              </a:solidFill>
              <a:uFillTx/>
              <a:ea typeface="楷体" panose="02010609060101010101" charset="-122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340475" y="4467860"/>
            <a:ext cx="574675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en-US" altLang="zh-CN" sz="3200" b="1" dirty="0" err="1" smtClean="0">
                <a:solidFill>
                  <a:srgbClr val="FF0000"/>
                </a:solidFill>
                <a:uFillTx/>
                <a:ea typeface="楷体" panose="02010609060101010101" charset="-122"/>
                <a:sym typeface="+mn-ea"/>
              </a:rPr>
              <a:t>√</a:t>
            </a:r>
            <a:endParaRPr lang="en-US" altLang="zh-CN" sz="3200" b="1" dirty="0" err="1" smtClean="0">
              <a:solidFill>
                <a:srgbClr val="FF0000"/>
              </a:solidFill>
              <a:uFillTx/>
              <a:ea typeface="楷体" panose="02010609060101010101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3" grpId="0"/>
      <p:bldP spid="3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11277295" cy="4251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  <a:r>
              <a:t>2.某种编码共有128种符号，表示该编码所需的二进制位数至少是		（　　）</a:t>
            </a:r>
            <a:br/>
            <a:r>
              <a:t>A.7	B.8	C.64	D.128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3695" y="3429000"/>
            <a:ext cx="11277295" cy="650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3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 sz="2800">
                <a:uFillTx/>
                <a:ea typeface="楷体" panose="02010609060101010101" charset="-122"/>
                <a:sym typeface="+mn-ea"/>
              </a:rPr>
              <a:t>2</a:t>
            </a:r>
            <a:r>
              <a:rPr sz="2800" baseline="30000">
                <a:uFillTx/>
                <a:ea typeface="楷体" panose="02010609060101010101" charset="-122"/>
                <a:sym typeface="+mn-ea"/>
              </a:rPr>
              <a:t>7</a:t>
            </a:r>
            <a:r>
              <a:rPr sz="2800">
                <a:uFillTx/>
                <a:ea typeface="楷体" panose="02010609060101010101" charset="-122"/>
                <a:sym typeface="+mn-ea"/>
              </a:rPr>
              <a:t>=128，故128种符号编码至少需要7个二进制位。</a:t>
            </a:r>
            <a:endParaRPr sz="2800">
              <a:uFillTx/>
              <a:ea typeface="楷体" panose="02010609060101010101" charset="-122"/>
              <a:sym typeface="+mn-ea"/>
            </a:endParaRPr>
          </a:p>
        </p:txBody>
      </p:sp>
      <p:sp>
        <p:nvSpPr>
          <p:cNvPr id="9" name="文本框 8"/>
          <p:cNvSpPr txBox="1"/>
          <p:nvPr>
            <p:custDataLst>
              <p:tags r:id="rId1"/>
            </p:custDataLst>
          </p:nvPr>
        </p:nvSpPr>
        <p:spPr>
          <a:xfrm>
            <a:off x="10979785" y="629920"/>
            <a:ext cx="51943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A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21945" y="1213485"/>
            <a:ext cx="61849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11277295" cy="2861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  <a:r>
              <a:t>3.计算机中的色彩由R、G、B三原色组成，对于某种颜色分量又可以用0～255中的值来表示。则一个颜色分量所需的量化位数和所有色彩所需的量化位数分别是	（　　）</a:t>
            </a:r>
            <a:br/>
            <a:r>
              <a:t>A.7和343		B.8和512</a:t>
            </a:r>
            <a:br/>
            <a:r>
              <a:t>C.7和21		D.8和24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6095" y="3613150"/>
            <a:ext cx="11277295" cy="20110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3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 sz="3200">
                <a:uFillTx/>
                <a:ea typeface="楷体" panose="02010609060101010101" charset="-122"/>
                <a:sym typeface="+mn-ea"/>
              </a:rPr>
              <a:t>一个颜色分量有0～255共256种不同的值，2</a:t>
            </a:r>
            <a:r>
              <a:rPr sz="3200" baseline="30000">
                <a:uFillTx/>
                <a:ea typeface="楷体" panose="02010609060101010101" charset="-122"/>
                <a:sym typeface="+mn-ea"/>
              </a:rPr>
              <a:t>8</a:t>
            </a:r>
            <a:r>
              <a:rPr sz="3200">
                <a:uFillTx/>
                <a:ea typeface="楷体" panose="02010609060101010101" charset="-122"/>
                <a:sym typeface="+mn-ea"/>
              </a:rPr>
              <a:t>=256，故一个颜色分量所需的量化位数为8。共有三个颜色分量，则所有色彩所需的量化位数为8×3=24。</a:t>
            </a:r>
            <a:endParaRPr sz="3200">
              <a:uFillTx/>
              <a:ea typeface="楷体" panose="02010609060101010101" charset="-122"/>
              <a:sym typeface="+mn-ea"/>
            </a:endParaRPr>
          </a:p>
        </p:txBody>
      </p:sp>
      <p:sp>
        <p:nvSpPr>
          <p:cNvPr id="9" name="文本框 8"/>
          <p:cNvSpPr txBox="1"/>
          <p:nvPr>
            <p:custDataLst>
              <p:tags r:id="rId1"/>
            </p:custDataLst>
          </p:nvPr>
        </p:nvSpPr>
        <p:spPr>
          <a:xfrm>
            <a:off x="904875" y="1687830"/>
            <a:ext cx="51943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079115" y="2703195"/>
            <a:ext cx="61849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11277295" cy="4251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  <a:r>
              <a:t>4.用某软件查看字符的内码，其内码为“D6 D0 B9 FA 43 68 69 6E 3F 61”（不包括引号），其中ASCII编码的字符个数是	（　　）</a:t>
            </a:r>
            <a:br/>
            <a:r>
              <a:t>A.9	B.6	C.5	D.4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4800600"/>
            <a:ext cx="11277295" cy="650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3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 sz="2800">
                <a:uFillTx/>
                <a:ea typeface="楷体" panose="02010609060101010101" charset="-122"/>
                <a:sym typeface="+mn-ea"/>
              </a:rPr>
              <a:t>内码中ASCII编码的字符分别为“43”“68”“69”“6E”“3F”“61”，共6个。</a:t>
            </a:r>
            <a:endParaRPr sz="2800">
              <a:uFillTx/>
              <a:ea typeface="楷体" panose="02010609060101010101" charset="-122"/>
              <a:sym typeface="+mn-ea"/>
            </a:endParaRPr>
          </a:p>
        </p:txBody>
      </p:sp>
      <p:sp>
        <p:nvSpPr>
          <p:cNvPr id="9" name="文本框 8"/>
          <p:cNvSpPr txBox="1"/>
          <p:nvPr>
            <p:custDataLst>
              <p:tags r:id="rId1"/>
            </p:custDataLst>
          </p:nvPr>
        </p:nvSpPr>
        <p:spPr>
          <a:xfrm>
            <a:off x="6388735" y="1213485"/>
            <a:ext cx="51943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1243965" y="1614170"/>
            <a:ext cx="61849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11277295" cy="4251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  <a:r>
              <a:t>5.字母“d”的ASCII码值为100D，则字母“g”的十六进制内码值是	（　　）</a:t>
            </a:r>
            <a:br/>
            <a:r>
              <a:t>A.64H		B.9CH</a:t>
            </a:r>
            <a:br/>
            <a:r>
              <a:t>C.67H		D.9DH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7985" y="3337560"/>
            <a:ext cx="11277295" cy="13709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3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 sz="3200">
                <a:uFillTx/>
                <a:ea typeface="楷体" panose="02010609060101010101" charset="-122"/>
                <a:sym typeface="+mn-ea"/>
              </a:rPr>
              <a:t>字母“d”的ASCII码值为100D，转换为十六进制数是64H，故字母“g”的十六进制内码值是67H。</a:t>
            </a:r>
            <a:endParaRPr sz="3200">
              <a:uFillTx/>
              <a:ea typeface="楷体" panose="02010609060101010101" charset="-122"/>
              <a:sym typeface="+mn-ea"/>
            </a:endParaRPr>
          </a:p>
        </p:txBody>
      </p:sp>
      <p:sp>
        <p:nvSpPr>
          <p:cNvPr id="9" name="文本框 8"/>
          <p:cNvSpPr txBox="1"/>
          <p:nvPr>
            <p:custDataLst>
              <p:tags r:id="rId1"/>
            </p:custDataLst>
          </p:nvPr>
        </p:nvSpPr>
        <p:spPr>
          <a:xfrm>
            <a:off x="10038715" y="548640"/>
            <a:ext cx="51943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21945" y="1756410"/>
            <a:ext cx="61849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11277295" cy="4523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  <a:r>
              <a:t>6.单极性不归零码是传输二进制数据时采用的一种编码方式，用正电压表示二进制数1，用零电压表示二进制数0（按从左往右的顺序编码）。某8位二进制数传输图像如图所示，下列选项能表示该数的是	（　　）</a:t>
            </a:r>
            <a:br/>
          </a:p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</a:p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</a:p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  <a:r>
              <a:t>A.10101000B	</a:t>
            </a:r>
            <a:r>
              <a:rPr lang="en-US"/>
              <a:t>	</a:t>
            </a:r>
            <a:r>
              <a:t>B.11101010B</a:t>
            </a:r>
            <a:br/>
            <a:r>
              <a:t>C.53H		</a:t>
            </a:r>
            <a:r>
              <a:rPr lang="en-US"/>
              <a:t>	</a:t>
            </a:r>
            <a:r>
              <a:t>D.57H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71745"/>
            <a:ext cx="11277295" cy="730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3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 sz="3200">
                <a:uFillTx/>
                <a:ea typeface="楷体" panose="02010609060101010101" charset="-122"/>
                <a:sym typeface="+mn-ea"/>
              </a:rPr>
              <a:t>该数的二进制编码为01010111B，转换为十六进制数为57H。</a:t>
            </a:r>
            <a:endParaRPr sz="3200">
              <a:uFillTx/>
              <a:ea typeface="楷体" panose="02010609060101010101" charset="-122"/>
              <a:sym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33265" y="2439670"/>
            <a:ext cx="3124200" cy="1470660"/>
          </a:xfrm>
          <a:prstGeom prst="rect">
            <a:avLst/>
          </a:prstGeom>
        </p:spPr>
      </p:pic>
      <p:sp>
        <p:nvSpPr>
          <p:cNvPr id="9" name="文本框 8"/>
          <p:cNvSpPr txBox="1"/>
          <p:nvPr>
            <p:custDataLst>
              <p:tags r:id="rId2"/>
            </p:custDataLst>
          </p:nvPr>
        </p:nvSpPr>
        <p:spPr>
          <a:xfrm>
            <a:off x="6388100" y="1737360"/>
            <a:ext cx="51943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088005" y="4364990"/>
            <a:ext cx="61849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1"/>
  <p:tag name="KSO_WM_UNIT_LAYERLEVEL" val="1"/>
  <p:tag name="KSO_WM_TAG_VERSION" val="1.0"/>
  <p:tag name="KSO_WM_BEAUTIFY_FLAG" val="#wm#"/>
  <p:tag name="KSO_WM_UNIT_TYPE" val="i"/>
  <p:tag name="KSO_WM_UNIT_INDEX" val="1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11"/>
  <p:tag name="KSO_WM_UNIT_LAYERLEVEL" val="1"/>
  <p:tag name="KSO_WM_TAG_VERSION" val="1.0"/>
  <p:tag name="KSO_WM_BEAUTIFY_FLAG" val="#wm#"/>
  <p:tag name="KSO_WM_UNIT_TYPE" val="i"/>
  <p:tag name="KSO_WM_UNIT_INDEX" val="11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a*1"/>
  <p:tag name="KSO_WM_UNIT_LAYERLEVEL" val="1"/>
  <p:tag name="KSO_WM_TAG_VERSION" val="1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14"/>
  <p:tag name="KSO_WM_UNIT_TYPE" val="a"/>
  <p:tag name="KSO_WM_UNIT_INDEX" val="1"/>
</p:tagLst>
</file>

<file path=ppt/tags/tag1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04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ID" val="_4*e*1"/>
  <p:tag name="KSO_WM_UNIT_LAYERLEVEL" val="1"/>
  <p:tag name="KSO_WM_TAG_VERSION" val="1.0"/>
  <p:tag name="KSO_WM_BEAUTIFY_FLAG" val="#wm#"/>
  <p:tag name="KSO_WM_UNIT_PRESET_TEXT" val="节编号"/>
  <p:tag name="KSO_WM_UNIT_NOCLEAR" val="0"/>
  <p:tag name="KSO_WM_UNIT_VALUE" val="13"/>
  <p:tag name="KSO_WM_UNIT_TYPE" val="e"/>
  <p:tag name="KSO_WM_UNIT_INDEX" val="1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1"/>
  <p:tag name="KSO_WM_UNIT_LAYERLEVEL" val="1"/>
  <p:tag name="KSO_WM_TAG_VERSION" val="1.0"/>
  <p:tag name="KSO_WM_BEAUTIFY_FLAG" val="#wm#"/>
  <p:tag name="KSO_WM_UNIT_TYPE" val="i"/>
  <p:tag name="KSO_WM_UNIT_INDEX" val="1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2"/>
  <p:tag name="KSO_WM_UNIT_LAYERLEVEL" val="1"/>
  <p:tag name="KSO_WM_TAG_VERSION" val="1.0"/>
  <p:tag name="KSO_WM_BEAUTIFY_FLAG" val="#wm#"/>
  <p:tag name="KSO_WM_UNIT_TYPE" val="i"/>
  <p:tag name="KSO_WM_UNIT_INDEX" val="2"/>
</p:tagLst>
</file>

<file path=ppt/tags/tag1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4"/>
  <p:tag name="KSO_WM_UNIT_LAYERLEVEL" val="1"/>
  <p:tag name="KSO_WM_TAG_VERSION" val="1.0"/>
  <p:tag name="KSO_WM_BEAUTIFY_FLAG" val="#wm#"/>
  <p:tag name="KSO_WM_UNIT_TYPE" val="i"/>
  <p:tag name="KSO_WM_UNIT_INDEX" val="4"/>
</p:tagLst>
</file>

<file path=ppt/tags/tag1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5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12"/>
  <p:tag name="KSO_WM_UNIT_LAYERLEVEL" val="1"/>
  <p:tag name="KSO_WM_TAG_VERSION" val="1.0"/>
  <p:tag name="KSO_WM_BEAUTIFY_FLAG" val="#wm#"/>
  <p:tag name="KSO_WM_UNIT_TYPE" val="i"/>
  <p:tag name="KSO_WM_UNIT_INDEX" val="12"/>
</p:tagLst>
</file>

<file path=ppt/tags/tag1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6"/>
  <p:tag name="KSO_WM_UNIT_LAYERLEVEL" val="1"/>
  <p:tag name="KSO_WM_TAG_VERSION" val="1.0"/>
  <p:tag name="KSO_WM_BEAUTIFY_FLAG" val="#wm#"/>
  <p:tag name="KSO_WM_UNIT_TYPE" val="i"/>
  <p:tag name="KSO_WM_UNIT_INDEX" val="6"/>
</p:tagLst>
</file>

<file path=ppt/tags/tag1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7"/>
  <p:tag name="KSO_WM_UNIT_LAYERLEVEL" val="1"/>
  <p:tag name="KSO_WM_TAG_VERSION" val="1.0"/>
  <p:tag name="KSO_WM_BEAUTIFY_FLAG" val="#wm#"/>
  <p:tag name="KSO_WM_UNIT_TYPE" val="i"/>
  <p:tag name="KSO_WM_UNIT_INDEX" val="7"/>
</p:tagLst>
</file>

<file path=ppt/tags/tag1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8"/>
  <p:tag name="KSO_WM_UNIT_LAYERLEVEL" val="1"/>
  <p:tag name="KSO_WM_TAG_VERSION" val="1.0"/>
  <p:tag name="KSO_WM_BEAUTIFY_FLAG" val="#wm#"/>
  <p:tag name="KSO_WM_UNIT_TYPE" val="i"/>
  <p:tag name="KSO_WM_UNIT_INDEX" val="8"/>
</p:tagLst>
</file>

<file path=ppt/tags/tag1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9"/>
  <p:tag name="KSO_WM_UNIT_LAYERLEVEL" val="1"/>
  <p:tag name="KSO_WM_TAG_VERSION" val="1.0"/>
  <p:tag name="KSO_WM_BEAUTIFY_FLAG" val="#wm#"/>
  <p:tag name="KSO_WM_UNIT_TYPE" val="i"/>
  <p:tag name="KSO_WM_UNIT_INDEX" val="9"/>
</p:tagLst>
</file>

<file path=ppt/tags/tag1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10"/>
  <p:tag name="KSO_WM_UNIT_LAYERLEVEL" val="1"/>
  <p:tag name="KSO_WM_TAG_VERSION" val="1.0"/>
  <p:tag name="KSO_WM_BEAUTIFY_FLAG" val="#wm#"/>
  <p:tag name="KSO_WM_UNIT_TYPE" val="i"/>
  <p:tag name="KSO_WM_UNIT_INDEX" val="10"/>
</p:tagLst>
</file>

<file path=ppt/tags/tag1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11"/>
  <p:tag name="KSO_WM_UNIT_LAYERLEVEL" val="1"/>
  <p:tag name="KSO_WM_TAG_VERSION" val="1.0"/>
  <p:tag name="KSO_WM_BEAUTIFY_FLAG" val="#wm#"/>
  <p:tag name="KSO_WM_UNIT_TYPE" val="i"/>
  <p:tag name="KSO_WM_UNIT_INDEX" val="11"/>
</p:tagLst>
</file>

<file path=ppt/tags/tag1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12"/>
  <p:tag name="KSO_WM_UNIT_LAYERLEVEL" val="1"/>
  <p:tag name="KSO_WM_TAG_VERSION" val="1.0"/>
  <p:tag name="KSO_WM_BEAUTIFY_FLAG" val="#wm#"/>
  <p:tag name="KSO_WM_UNIT_TYPE" val="i"/>
  <p:tag name="KSO_WM_UNIT_INDEX" val="12"/>
</p:tagLst>
</file>

<file path=ppt/tags/tag1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13"/>
  <p:tag name="KSO_WM_UNIT_LAYERLEVEL" val="1"/>
  <p:tag name="KSO_WM_TAG_VERSION" val="1.0"/>
  <p:tag name="KSO_WM_BEAUTIFY_FLAG" val="#wm#"/>
  <p:tag name="KSO_WM_UNIT_TYPE" val="i"/>
  <p:tag name="KSO_WM_UNIT_INDEX" val="13"/>
</p:tagLst>
</file>

<file path=ppt/tags/tag1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14"/>
  <p:tag name="KSO_WM_UNIT_LAYERLEVEL" val="1"/>
  <p:tag name="KSO_WM_TAG_VERSION" val="1.0"/>
  <p:tag name="KSO_WM_BEAUTIFY_FLAG" val="#wm#"/>
  <p:tag name="KSO_WM_UNIT_TYPE" val="i"/>
  <p:tag name="KSO_WM_UNIT_INDEX" val="14"/>
</p:tagLst>
</file>

<file path=ppt/tags/tag1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15"/>
  <p:tag name="KSO_WM_UNIT_LAYERLEVEL" val="1"/>
  <p:tag name="KSO_WM_TAG_VERSION" val="1.0"/>
  <p:tag name="KSO_WM_BEAUTIFY_FLAG" val="#wm#"/>
  <p:tag name="KSO_WM_UNIT_TYPE" val="i"/>
  <p:tag name="KSO_WM_UNIT_INDEX" val="15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13"/>
  <p:tag name="KSO_WM_UNIT_LAYERLEVEL" val="1"/>
  <p:tag name="KSO_WM_TAG_VERSION" val="1.0"/>
  <p:tag name="KSO_WM_BEAUTIFY_FLAG" val="#wm#"/>
  <p:tag name="KSO_WM_UNIT_TYPE" val="i"/>
  <p:tag name="KSO_WM_UNIT_INDEX" val="13"/>
</p:tagLst>
</file>

<file path=ppt/tags/tag1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16"/>
  <p:tag name="KSO_WM_UNIT_LAYERLEVEL" val="1"/>
  <p:tag name="KSO_WM_TAG_VERSION" val="1.0"/>
  <p:tag name="KSO_WM_BEAUTIFY_FLAG" val="#wm#"/>
  <p:tag name="KSO_WM_UNIT_TYPE" val="i"/>
  <p:tag name="KSO_WM_UNIT_INDEX" val="16"/>
</p:tagLst>
</file>

<file path=ppt/tags/tag1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17"/>
  <p:tag name="KSO_WM_UNIT_LAYERLEVEL" val="1"/>
  <p:tag name="KSO_WM_TAG_VERSION" val="1.0"/>
  <p:tag name="KSO_WM_BEAUTIFY_FLAG" val="#wm#"/>
  <p:tag name="KSO_WM_UNIT_TYPE" val="i"/>
  <p:tag name="KSO_WM_UNIT_INDEX" val="17"/>
</p:tagLst>
</file>

<file path=ppt/tags/tag1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18"/>
  <p:tag name="KSO_WM_UNIT_LAYERLEVEL" val="1"/>
  <p:tag name="KSO_WM_TAG_VERSION" val="1.0"/>
  <p:tag name="KSO_WM_BEAUTIFY_FLAG" val="#wm#"/>
  <p:tag name="KSO_WM_UNIT_TYPE" val="i"/>
  <p:tag name="KSO_WM_UNIT_INDEX" val="18"/>
</p:tagLst>
</file>

<file path=ppt/tags/tag1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19"/>
  <p:tag name="KSO_WM_UNIT_LAYERLEVEL" val="1"/>
  <p:tag name="KSO_WM_TAG_VERSION" val="1.0"/>
  <p:tag name="KSO_WM_BEAUTIFY_FLAG" val="#wm#"/>
  <p:tag name="KSO_WM_UNIT_TYPE" val="i"/>
  <p:tag name="KSO_WM_UNIT_INDEX" val="19"/>
</p:tagLst>
</file>

<file path=ppt/tags/tag1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20"/>
  <p:tag name="KSO_WM_UNIT_LAYERLEVEL" val="1"/>
  <p:tag name="KSO_WM_TAG_VERSION" val="1.0"/>
  <p:tag name="KSO_WM_BEAUTIFY_FLAG" val="#wm#"/>
  <p:tag name="KSO_WM_UNIT_TYPE" val="i"/>
  <p:tag name="KSO_WM_UNIT_INDEX" val="20"/>
</p:tagLst>
</file>

<file path=ppt/tags/tag1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21"/>
  <p:tag name="KSO_WM_UNIT_LAYERLEVEL" val="1"/>
  <p:tag name="KSO_WM_TAG_VERSION" val="1.0"/>
  <p:tag name="KSO_WM_BEAUTIFY_FLAG" val="#wm#"/>
  <p:tag name="KSO_WM_UNIT_TYPE" val="i"/>
  <p:tag name="KSO_WM_UNIT_INDEX" val="21"/>
</p:tagLst>
</file>

<file path=ppt/tags/tag1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22"/>
  <p:tag name="KSO_WM_UNIT_LAYERLEVEL" val="1"/>
  <p:tag name="KSO_WM_TAG_VERSION" val="1.0"/>
  <p:tag name="KSO_WM_BEAUTIFY_FLAG" val="#wm#"/>
  <p:tag name="KSO_WM_UNIT_TYPE" val="i"/>
  <p:tag name="KSO_WM_UNIT_INDEX" val="22"/>
</p:tagLst>
</file>

<file path=ppt/tags/tag1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23"/>
  <p:tag name="KSO_WM_UNIT_LAYERLEVEL" val="1"/>
  <p:tag name="KSO_WM_TAG_VERSION" val="1.0"/>
  <p:tag name="KSO_WM_BEAUTIFY_FLAG" val="#wm#"/>
  <p:tag name="KSO_WM_UNIT_TYPE" val="i"/>
  <p:tag name="KSO_WM_UNIT_INDEX" val="23"/>
</p:tagLst>
</file>

<file path=ppt/tags/tag1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24"/>
  <p:tag name="KSO_WM_UNIT_LAYERLEVEL" val="1"/>
  <p:tag name="KSO_WM_TAG_VERSION" val="1.0"/>
  <p:tag name="KSO_WM_BEAUTIFY_FLAG" val="#wm#"/>
  <p:tag name="KSO_WM_UNIT_TYPE" val="i"/>
  <p:tag name="KSO_WM_UNIT_INDEX" val="24"/>
</p:tagLst>
</file>

<file path=ppt/tags/tag1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25"/>
  <p:tag name="KSO_WM_UNIT_LAYERLEVEL" val="1"/>
  <p:tag name="KSO_WM_TAG_VERSION" val="1.0"/>
  <p:tag name="KSO_WM_BEAUTIFY_FLAG" val="#wm#"/>
  <p:tag name="KSO_WM_UNIT_TYPE" val="i"/>
  <p:tag name="KSO_WM_UNIT_INDEX" val="25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14"/>
  <p:tag name="KSO_WM_UNIT_LAYERLEVEL" val="1"/>
  <p:tag name="KSO_WM_TAG_VERSION" val="1.0"/>
  <p:tag name="KSO_WM_BEAUTIFY_FLAG" val="#wm#"/>
  <p:tag name="KSO_WM_UNIT_TYPE" val="i"/>
  <p:tag name="KSO_WM_UNIT_INDEX" val="14"/>
</p:tagLst>
</file>

<file path=ppt/tags/tag1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26"/>
  <p:tag name="KSO_WM_UNIT_LAYERLEVEL" val="1"/>
  <p:tag name="KSO_WM_TAG_VERSION" val="1.0"/>
  <p:tag name="KSO_WM_BEAUTIFY_FLAG" val="#wm#"/>
  <p:tag name="KSO_WM_UNIT_TYPE" val="i"/>
  <p:tag name="KSO_WM_UNIT_INDEX" val="26"/>
</p:tagLst>
</file>

<file path=ppt/tags/tag1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27"/>
  <p:tag name="KSO_WM_UNIT_LAYERLEVEL" val="1"/>
  <p:tag name="KSO_WM_TAG_VERSION" val="1.0"/>
  <p:tag name="KSO_WM_BEAUTIFY_FLAG" val="#wm#"/>
  <p:tag name="KSO_WM_UNIT_TYPE" val="i"/>
  <p:tag name="KSO_WM_UNIT_INDEX" val="27"/>
</p:tagLst>
</file>

<file path=ppt/tags/tag1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28"/>
  <p:tag name="KSO_WM_UNIT_LAYERLEVEL" val="1"/>
  <p:tag name="KSO_WM_TAG_VERSION" val="1.0"/>
  <p:tag name="KSO_WM_BEAUTIFY_FLAG" val="#wm#"/>
  <p:tag name="KSO_WM_UNIT_TYPE" val="i"/>
  <p:tag name="KSO_WM_UNIT_INDEX" val="28"/>
</p:tagLst>
</file>

<file path=ppt/tags/tag1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29"/>
  <p:tag name="KSO_WM_UNIT_LAYERLEVEL" val="1"/>
  <p:tag name="KSO_WM_TAG_VERSION" val="1.0"/>
  <p:tag name="KSO_WM_BEAUTIFY_FLAG" val="#wm#"/>
  <p:tag name="KSO_WM_UNIT_TYPE" val="i"/>
  <p:tag name="KSO_WM_UNIT_INDEX" val="29"/>
</p:tagLst>
</file>

<file path=ppt/tags/tag1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30"/>
  <p:tag name="KSO_WM_UNIT_LAYERLEVEL" val="1"/>
  <p:tag name="KSO_WM_TAG_VERSION" val="1.0"/>
  <p:tag name="KSO_WM_BEAUTIFY_FLAG" val="#wm#"/>
  <p:tag name="KSO_WM_UNIT_TYPE" val="i"/>
  <p:tag name="KSO_WM_UNIT_INDEX" val="30"/>
</p:tagLst>
</file>

<file path=ppt/tags/tag1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31"/>
  <p:tag name="KSO_WM_UNIT_LAYERLEVEL" val="1"/>
  <p:tag name="KSO_WM_TAG_VERSION" val="1.0"/>
  <p:tag name="KSO_WM_BEAUTIFY_FLAG" val="#wm#"/>
  <p:tag name="KSO_WM_UNIT_TYPE" val="i"/>
  <p:tag name="KSO_WM_UNIT_INDEX" val="31"/>
</p:tagLst>
</file>

<file path=ppt/tags/tag1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a*1"/>
  <p:tag name="KSO_WM_UNIT_LAYERLEVEL" val="1"/>
  <p:tag name="KSO_WM_TAG_VERSION" val="1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30"/>
  <p:tag name="KSO_WM_UNIT_TYPE" val="a"/>
  <p:tag name="KSO_WM_UNIT_INDEX" val="1"/>
</p:tagLst>
</file>

<file path=ppt/tags/tag1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  <p:tag name="KSO_WM_UNIT_NOCLEAR" val="0"/>
</p:tagLst>
</file>

<file path=ppt/tags/tag1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15"/>
  <p:tag name="KSO_WM_UNIT_LAYERLEVEL" val="1"/>
  <p:tag name="KSO_WM_TAG_VERSION" val="1.0"/>
  <p:tag name="KSO_WM_BEAUTIFY_FLAG" val="#wm#"/>
  <p:tag name="KSO_WM_UNIT_TYPE" val="i"/>
  <p:tag name="KSO_WM_UNIT_INDEX" val="15"/>
</p:tagLst>
</file>

<file path=ppt/tags/tag1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f*2"/>
  <p:tag name="KSO_WM_UNIT_LAYERLEVEL" val="1"/>
  <p:tag name="KSO_WM_TAG_VERSION" val="1.0"/>
  <p:tag name="KSO_WM_BEAUTIFY_FLAG" val="#wm#"/>
  <p:tag name="KSO_WM_UNIT_PRESET_TEXT" val="公司名占位符"/>
  <p:tag name="KSO_WM_UNIT_NOCLEAR" val="0"/>
  <p:tag name="KSO_WM_UNIT_VALUE" val="16"/>
  <p:tag name="KSO_WM_UNIT_TYPE" val="f"/>
  <p:tag name="KSO_WM_UNIT_INDEX" val="2"/>
  <p:tag name="KSO_WM_UNIT_SUBTYPE" val="g"/>
</p:tagLst>
</file>

<file path=ppt/tags/tag1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f*4"/>
  <p:tag name="KSO_WM_UNIT_LAYERLEVEL" val="1"/>
  <p:tag name="KSO_WM_TAG_VERSION" val="1.0"/>
  <p:tag name="KSO_WM_BEAUTIFY_FLAG" val="#wm#"/>
  <p:tag name="KSO_WM_UNIT_SUBTYPE" val="b"/>
  <p:tag name="KSO_WM_UNIT_PRESET_TEXT" val="署名占位符"/>
  <p:tag name="KSO_WM_UNIT_NOCLEAR" val="0"/>
  <p:tag name="KSO_WM_UNIT_VALUE" val="8"/>
  <p:tag name="KSO_WM_UNIT_TYPE" val="f"/>
  <p:tag name="KSO_WM_UNIT_INDEX" val="4"/>
</p:tagLst>
</file>

<file path=ppt/tags/tag1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i*2"/>
  <p:tag name="KSO_WM_UNIT_LAYERLEVEL" val="1"/>
  <p:tag name="KSO_WM_TAG_VERSION" val="1.0"/>
  <p:tag name="KSO_WM_BEAUTIFY_FLAG" val="#wm#"/>
  <p:tag name="KSO_WM_UNIT_TYPE" val="i"/>
  <p:tag name="KSO_WM_UNIT_INDEX" val="2"/>
</p:tagLst>
</file>

<file path=ppt/tags/tag1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i*4"/>
  <p:tag name="KSO_WM_UNIT_LAYERLEVEL" val="1"/>
  <p:tag name="KSO_WM_TAG_VERSION" val="1.0"/>
  <p:tag name="KSO_WM_BEAUTIFY_FLAG" val="#wm#"/>
  <p:tag name="KSO_WM_UNIT_TYPE" val="i"/>
  <p:tag name="KSO_WM_UNIT_INDEX" val="4"/>
</p:tagLst>
</file>

<file path=ppt/tags/tag1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i*5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145.xml><?xml version="1.0" encoding="utf-8"?>
<p:tagLst xmlns:p="http://schemas.openxmlformats.org/presentationml/2006/main">
  <p:tag name="KSO_WM_TEMPLATE_SUBCATEGORY" val="29"/>
  <p:tag name="KSO_WM_TEMPLATE_MASTER_TYPE" val="0"/>
  <p:tag name="KSO_WM_TEMPLATE_COLOR_TYPE" val="0"/>
  <p:tag name="KSO_WM_TAG_VERSION" val="1.0"/>
  <p:tag name="KSO_WM_BEAUTIFY_FLAG" val="#wm#"/>
  <p:tag name="KSO_WM_TEMPLATE_CATEGORY" val="custom"/>
  <p:tag name="KSO_WM_TEMPLATE_INDEX" val="20230996"/>
  <p:tag name="KSO_WM_TEMPLATE_THUMBS_INDEX" val="1、9"/>
</p:tagLst>
</file>

<file path=ppt/tags/tag146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3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30996_1*a*1"/>
  <p:tag name="KSO_WM_TEMPLATE_CATEGORY" val="custom"/>
  <p:tag name="KSO_WM_TEMPLATE_INDEX" val="20230996"/>
  <p:tag name="KSO_WM_UNIT_LAYERLEVEL" val="1"/>
  <p:tag name="KSO_WM_TAG_VERSION" val="1.0"/>
  <p:tag name="KSO_WM_BEAUTIFY_FLAG" val="#wm#"/>
  <p:tag name="KSO_WM_UNIT_PRESET_TEXT" val="单击添加文档标题"/>
  <p:tag name="KSO_WM_UNIT_TEXT_TYPE" val="1"/>
</p:tagLst>
</file>

<file path=ppt/tags/tag147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80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30996_1*b*1"/>
  <p:tag name="KSO_WM_TEMPLATE_CATEGORY" val="custom"/>
  <p:tag name="KSO_WM_TEMPLATE_INDEX" val="20230996"/>
  <p:tag name="KSO_WM_UNIT_LAYERLEVEL" val="1"/>
  <p:tag name="KSO_WM_TAG_VERSION" val="1.0"/>
  <p:tag name="KSO_WM_BEAUTIFY_FLAG" val="#wm#"/>
  <p:tag name="KSO_WM_UNIT_PRESET_TEXT" val="WPS,a click to unlimited possibilities"/>
  <p:tag name="KSO_WM_UNIT_TEXT_TYPE" val="1"/>
</p:tagLst>
</file>

<file path=ppt/tags/tag1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f*3"/>
  <p:tag name="KSO_WM_UNIT_LAYERLEVEL" val="1"/>
  <p:tag name="KSO_WM_TAG_VERSION" val="1.0"/>
  <p:tag name="KSO_WM_BEAUTIFY_FLAG" val="#wm#"/>
  <p:tag name="KSO_WM_UNIT_PRESET_TEXT" val="公司名占位符"/>
  <p:tag name="KSO_WM_UNIT_NOCLEAR" val="0"/>
  <p:tag name="KSO_WM_UNIT_VALUE" val="16"/>
  <p:tag name="KSO_WM_UNIT_TYPE" val="f"/>
  <p:tag name="KSO_WM_UNIT_INDEX" val="3"/>
  <p:tag name="KSO_WM_UNIT_SUBTYPE" val="g"/>
</p:tagLst>
</file>

<file path=ppt/tags/tag1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f*1"/>
  <p:tag name="KSO_WM_UNIT_LAYERLEVEL" val="1"/>
  <p:tag name="KSO_WM_TAG_VERSION" val="1.0"/>
  <p:tag name="KSO_WM_BEAUTIFY_FLAG" val="#wm#"/>
  <p:tag name="KSO_WM_UNIT_SUBTYPE" val="c"/>
  <p:tag name="KSO_WM_UNIT_PRESET_TEXT" val="日期时间占位符"/>
  <p:tag name="KSO_WM_UNIT_NOCLEAR" val="0"/>
  <p:tag name="KSO_WM_UNIT_VALUE" val="8"/>
  <p:tag name="KSO_WM_UNIT_TYPE" val="f"/>
  <p:tag name="KSO_WM_UNIT_INDEX" val="1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16"/>
  <p:tag name="KSO_WM_UNIT_LAYERLEVEL" val="1"/>
  <p:tag name="KSO_WM_TAG_VERSION" val="1.0"/>
  <p:tag name="KSO_WM_BEAUTIFY_FLAG" val="#wm#"/>
  <p:tag name="KSO_WM_UNIT_TYPE" val="i"/>
  <p:tag name="KSO_WM_UNIT_INDEX" val="16"/>
</p:tagLst>
</file>

<file path=ppt/tags/tag150.xml><?xml version="1.0" encoding="utf-8"?>
<p:tagLst xmlns:p="http://schemas.openxmlformats.org/presentationml/2006/main">
  <p:tag name="KSO_WM_SLIDE_ID" val="custom20230996_1"/>
  <p:tag name="KSO_WM_TEMPLATE_SUBCATEGORY" val="29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30996"/>
  <p:tag name="KSO_WM_SLIDE_LAYOUT" val="a_b_f"/>
  <p:tag name="KSO_WM_SLIDE_LAYOUT_CNT" val="1_1_3"/>
  <p:tag name="KSO_WM_SLIDE_TYPE" val="title"/>
  <p:tag name="KSO_WM_SLIDE_SUBTYPE" val="pureTxt"/>
  <p:tag name="KSO_WM_TEMPLATE_THUMBS_INDEX" val="1、9"/>
</p:tagLst>
</file>

<file path=ppt/tags/tag151.xml><?xml version="1.0" encoding="utf-8"?>
<p:tagLst xmlns:p="http://schemas.openxmlformats.org/presentationml/2006/main">
  <p:tag name="KSO_WM_BEAUTIFY_FLAG" val="#wm#"/>
  <p:tag name="KSO_WM_TEMPLATE_CATEGORY" val="custom"/>
  <p:tag name="KSO_WM_TEMPLATE_INDEX" val="20230996"/>
</p:tagLst>
</file>

<file path=ppt/tags/tag152.xml><?xml version="1.0" encoding="utf-8"?>
<p:tagLst xmlns:p="http://schemas.openxmlformats.org/presentationml/2006/main">
  <p:tag name="KSO_WM_BEAUTIFY_FLAG" val="#wm#"/>
  <p:tag name="KSO_WM_TEMPLATE_CATEGORY" val="custom"/>
  <p:tag name="KSO_WM_TEMPLATE_INDEX" val="20230996"/>
</p:tagLst>
</file>

<file path=ppt/tags/tag153.xml><?xml version="1.0" encoding="utf-8"?>
<p:tagLst xmlns:p="http://schemas.openxmlformats.org/presentationml/2006/main">
  <p:tag name="KSO_WM_BEAUTIFY_FLAG" val=""/>
</p:tagLst>
</file>

<file path=ppt/tags/tag154.xml><?xml version="1.0" encoding="utf-8"?>
<p:tagLst xmlns:p="http://schemas.openxmlformats.org/presentationml/2006/main">
  <p:tag name="KSO_WM_BEAUTIFY_FLAG" val=""/>
</p:tagLst>
</file>

<file path=ppt/tags/tag155.xml><?xml version="1.0" encoding="utf-8"?>
<p:tagLst xmlns:p="http://schemas.openxmlformats.org/presentationml/2006/main">
  <p:tag name="KSO_WM_BEAUTIFY_FLAG" val=""/>
</p:tagLst>
</file>

<file path=ppt/tags/tag156.xml><?xml version="1.0" encoding="utf-8"?>
<p:tagLst xmlns:p="http://schemas.openxmlformats.org/presentationml/2006/main">
  <p:tag name="KSO_WM_BEAUTIFY_FLAG" val=""/>
</p:tagLst>
</file>

<file path=ppt/tags/tag157.xml><?xml version="1.0" encoding="utf-8"?>
<p:tagLst xmlns:p="http://schemas.openxmlformats.org/presentationml/2006/main">
  <p:tag name="KSO_WM_BEAUTIFY_FLAG" val=""/>
</p:tagLst>
</file>

<file path=ppt/tags/tag158.xml><?xml version="1.0" encoding="utf-8"?>
<p:tagLst xmlns:p="http://schemas.openxmlformats.org/presentationml/2006/main">
  <p:tag name="KSO_WM_BEAUTIFY_FLAG" val=""/>
</p:tagLst>
</file>

<file path=ppt/tags/tag159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17"/>
  <p:tag name="KSO_WM_UNIT_LAYERLEVEL" val="1"/>
  <p:tag name="KSO_WM_TAG_VERSION" val="1.0"/>
  <p:tag name="KSO_WM_BEAUTIFY_FLAG" val="#wm#"/>
  <p:tag name="KSO_WM_UNIT_TYPE" val="i"/>
  <p:tag name="KSO_WM_UNIT_INDEX" val="17"/>
</p:tagLst>
</file>

<file path=ppt/tags/tag160.xml><?xml version="1.0" encoding="utf-8"?>
<p:tagLst xmlns:p="http://schemas.openxmlformats.org/presentationml/2006/main">
  <p:tag name="KSO_WM_BEAUTIFY_FLAG" val=""/>
</p:tagLst>
</file>

<file path=ppt/tags/tag161.xml><?xml version="1.0" encoding="utf-8"?>
<p:tagLst xmlns:p="http://schemas.openxmlformats.org/presentationml/2006/main">
  <p:tag name="KSO_WM_BEAUTIFY_FLAG" val=""/>
</p:tagLst>
</file>

<file path=ppt/tags/tag162.xml><?xml version="1.0" encoding="utf-8"?>
<p:tagLst xmlns:p="http://schemas.openxmlformats.org/presentationml/2006/main">
  <p:tag name="KSO_WM_BEAUTIFY_FLAG" val=""/>
</p:tagLst>
</file>

<file path=ppt/tags/tag163.xml><?xml version="1.0" encoding="utf-8"?>
<p:tagLst xmlns:p="http://schemas.openxmlformats.org/presentationml/2006/main">
  <p:tag name="KSO_WM_BEAUTIFY_FLAG" val=""/>
</p:tagLst>
</file>

<file path=ppt/tags/tag164.xml><?xml version="1.0" encoding="utf-8"?>
<p:tagLst xmlns:p="http://schemas.openxmlformats.org/presentationml/2006/main">
  <p:tag name="KSO_WM_BEAUTIFY_FLAG" val=""/>
</p:tagLst>
</file>

<file path=ppt/tags/tag165.xml><?xml version="1.0" encoding="utf-8"?>
<p:tagLst xmlns:p="http://schemas.openxmlformats.org/presentationml/2006/main">
  <p:tag name="KSO_WM_BEAUTIFY_FLAG" val=""/>
</p:tagLst>
</file>

<file path=ppt/tags/tag166.xml><?xml version="1.0" encoding="utf-8"?>
<p:tagLst xmlns:p="http://schemas.openxmlformats.org/presentationml/2006/main">
  <p:tag name="KSO_WM_BEAUTIFY_FLAG" val=""/>
</p:tagLst>
</file>

<file path=ppt/tags/tag167.xml><?xml version="1.0" encoding="utf-8"?>
<p:tagLst xmlns:p="http://schemas.openxmlformats.org/presentationml/2006/main">
  <p:tag name="KSO_WM_BEAUTIFY_FLAG" val=""/>
</p:tagLst>
</file>

<file path=ppt/tags/tag168.xml><?xml version="1.0" encoding="utf-8"?>
<p:tagLst xmlns:p="http://schemas.openxmlformats.org/presentationml/2006/main">
  <p:tag name="KSO_WM_BEAUTIFY_FLAG" val=""/>
</p:tagLst>
</file>

<file path=ppt/tags/tag169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18"/>
  <p:tag name="KSO_WM_UNIT_LAYERLEVEL" val="1"/>
  <p:tag name="KSO_WM_TAG_VERSION" val="1.0"/>
  <p:tag name="KSO_WM_BEAUTIFY_FLAG" val="#wm#"/>
  <p:tag name="KSO_WM_UNIT_TYPE" val="i"/>
  <p:tag name="KSO_WM_UNIT_INDEX" val="18"/>
</p:tagLst>
</file>

<file path=ppt/tags/tag170.xml><?xml version="1.0" encoding="utf-8"?>
<p:tagLst xmlns:p="http://schemas.openxmlformats.org/presentationml/2006/main">
  <p:tag name="KSO_WM_BEAUTIFY_FLAG" val=""/>
</p:tagLst>
</file>

<file path=ppt/tags/tag171.xml><?xml version="1.0" encoding="utf-8"?>
<p:tagLst xmlns:p="http://schemas.openxmlformats.org/presentationml/2006/main">
  <p:tag name="KSO_WM_BEAUTIFY_FLAG" val=""/>
</p:tagLst>
</file>

<file path=ppt/tags/tag172.xml><?xml version="1.0" encoding="utf-8"?>
<p:tagLst xmlns:p="http://schemas.openxmlformats.org/presentationml/2006/main">
  <p:tag name="KSO_WM_BEAUTIFY_FLAG" val=""/>
</p:tagLst>
</file>

<file path=ppt/tags/tag173.xml><?xml version="1.0" encoding="utf-8"?>
<p:tagLst xmlns:p="http://schemas.openxmlformats.org/presentationml/2006/main">
  <p:tag name="KSO_WM_BEAUTIFY_FLAG" val=""/>
</p:tagLst>
</file>

<file path=ppt/tags/tag174.xml><?xml version="1.0" encoding="utf-8"?>
<p:tagLst xmlns:p="http://schemas.openxmlformats.org/presentationml/2006/main">
  <p:tag name="KSO_WM_BEAUTIFY_FLAG" val=""/>
</p:tagLst>
</file>

<file path=ppt/tags/tag175.xml><?xml version="1.0" encoding="utf-8"?>
<p:tagLst xmlns:p="http://schemas.openxmlformats.org/presentationml/2006/main">
  <p:tag name="KSO_WM_BEAUTIFY_FLAG" val=""/>
</p:tagLst>
</file>

<file path=ppt/tags/tag176.xml><?xml version="1.0" encoding="utf-8"?>
<p:tagLst xmlns:p="http://schemas.openxmlformats.org/presentationml/2006/main">
  <p:tag name="KSO_WM_BEAUTIFY_FLAG" val=""/>
</p:tagLst>
</file>

<file path=ppt/tags/tag177.xml><?xml version="1.0" encoding="utf-8"?>
<p:tagLst xmlns:p="http://schemas.openxmlformats.org/presentationml/2006/main">
  <p:tag name="KSO_WM_BEAUTIFY_FLAG" val=""/>
</p:tagLst>
</file>

<file path=ppt/tags/tag178.xml><?xml version="1.0" encoding="utf-8"?>
<p:tagLst xmlns:p="http://schemas.openxmlformats.org/presentationml/2006/main">
  <p:tag name="KSO_WM_BEAUTIFY_FLAG" val=""/>
</p:tagLst>
</file>

<file path=ppt/tags/tag179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19"/>
  <p:tag name="KSO_WM_UNIT_LAYERLEVEL" val="1"/>
  <p:tag name="KSO_WM_TAG_VERSION" val="1.0"/>
  <p:tag name="KSO_WM_BEAUTIFY_FLAG" val="#wm#"/>
  <p:tag name="KSO_WM_UNIT_TYPE" val="i"/>
  <p:tag name="KSO_WM_UNIT_INDEX" val="19"/>
</p:tagLst>
</file>

<file path=ppt/tags/tag180.xml><?xml version="1.0" encoding="utf-8"?>
<p:tagLst xmlns:p="http://schemas.openxmlformats.org/presentationml/2006/main">
  <p:tag name="KSO_WM_BEAUTIFY_FLAG" val=""/>
</p:tagLst>
</file>

<file path=ppt/tags/tag181.xml><?xml version="1.0" encoding="utf-8"?>
<p:tagLst xmlns:p="http://schemas.openxmlformats.org/presentationml/2006/main">
  <p:tag name="KSO_WM_BEAUTIFY_FLAG" val=""/>
</p:tagLst>
</file>

<file path=ppt/tags/tag182.xml><?xml version="1.0" encoding="utf-8"?>
<p:tagLst xmlns:p="http://schemas.openxmlformats.org/presentationml/2006/main">
  <p:tag name="KSO_WM_BEAUTIFY_FLAG" val=""/>
</p:tagLst>
</file>

<file path=ppt/tags/tag183.xml><?xml version="1.0" encoding="utf-8"?>
<p:tagLst xmlns:p="http://schemas.openxmlformats.org/presentationml/2006/main">
  <p:tag name="commondata" val="eyJoZGlkIjoiMTA5NjBhNDYyYmFjZDE2N2ZiOTM3YWM2Y2U4ZjllNWYifQ==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20"/>
  <p:tag name="KSO_WM_UNIT_LAYERLEVEL" val="1"/>
  <p:tag name="KSO_WM_TAG_VERSION" val="1.0"/>
  <p:tag name="KSO_WM_BEAUTIFY_FLAG" val="#wm#"/>
  <p:tag name="KSO_WM_UNIT_TYPE" val="i"/>
  <p:tag name="KSO_WM_UNIT_INDEX" val="20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2"/>
  <p:tag name="KSO_WM_UNIT_LAYERLEVEL" val="1"/>
  <p:tag name="KSO_WM_TAG_VERSION" val="1.0"/>
  <p:tag name="KSO_WM_BEAUTIFY_FLAG" val="#wm#"/>
  <p:tag name="KSO_WM_UNIT_TYPE" val="i"/>
  <p:tag name="KSO_WM_UNIT_INDEX" val="2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21"/>
  <p:tag name="KSO_WM_UNIT_LAYERLEVEL" val="1"/>
  <p:tag name="KSO_WM_TAG_VERSION" val="1.0"/>
  <p:tag name="KSO_WM_BEAUTIFY_FLAG" val="#wm#"/>
  <p:tag name="KSO_WM_UNIT_TYPE" val="i"/>
  <p:tag name="KSO_WM_UNIT_INDEX" val="21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22"/>
  <p:tag name="KSO_WM_UNIT_LAYERLEVEL" val="1"/>
  <p:tag name="KSO_WM_TAG_VERSION" val="1.0"/>
  <p:tag name="KSO_WM_BEAUTIFY_FLAG" val="#wm#"/>
  <p:tag name="KSO_WM_UNIT_TYPE" val="i"/>
  <p:tag name="KSO_WM_UNIT_INDEX" val="22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23"/>
  <p:tag name="KSO_WM_UNIT_LAYERLEVEL" val="1"/>
  <p:tag name="KSO_WM_TAG_VERSION" val="1.0"/>
  <p:tag name="KSO_WM_BEAUTIFY_FLAG" val="#wm#"/>
  <p:tag name="KSO_WM_UNIT_TYPE" val="i"/>
  <p:tag name="KSO_WM_UNIT_INDEX" val="23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24"/>
  <p:tag name="KSO_WM_UNIT_LAYERLEVEL" val="1"/>
  <p:tag name="KSO_WM_TAG_VERSION" val="1.0"/>
  <p:tag name="KSO_WM_BEAUTIFY_FLAG" val="#wm#"/>
  <p:tag name="KSO_WM_UNIT_TYPE" val="i"/>
  <p:tag name="KSO_WM_UNIT_INDEX" val="24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25"/>
  <p:tag name="KSO_WM_UNIT_LAYERLEVEL" val="1"/>
  <p:tag name="KSO_WM_TAG_VERSION" val="1.0"/>
  <p:tag name="KSO_WM_BEAUTIFY_FLAG" val="#wm#"/>
  <p:tag name="KSO_WM_UNIT_TYPE" val="i"/>
  <p:tag name="KSO_WM_UNIT_INDEX" val="25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26"/>
  <p:tag name="KSO_WM_UNIT_LAYERLEVEL" val="1"/>
  <p:tag name="KSO_WM_TAG_VERSION" val="1.0"/>
  <p:tag name="KSO_WM_BEAUTIFY_FLAG" val="#wm#"/>
  <p:tag name="KSO_WM_UNIT_TYPE" val="i"/>
  <p:tag name="KSO_WM_UNIT_INDEX" val="26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27"/>
  <p:tag name="KSO_WM_UNIT_LAYERLEVEL" val="1"/>
  <p:tag name="KSO_WM_TAG_VERSION" val="1.0"/>
  <p:tag name="KSO_WM_BEAUTIFY_FLAG" val="#wm#"/>
  <p:tag name="KSO_WM_UNIT_TYPE" val="i"/>
  <p:tag name="KSO_WM_UNIT_INDEX" val="27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28"/>
  <p:tag name="KSO_WM_UNIT_LAYERLEVEL" val="1"/>
  <p:tag name="KSO_WM_TAG_VERSION" val="1.0"/>
  <p:tag name="KSO_WM_BEAUTIFY_FLAG" val="#wm#"/>
  <p:tag name="KSO_WM_UNIT_TYPE" val="i"/>
  <p:tag name="KSO_WM_UNIT_INDEX" val="28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29"/>
  <p:tag name="KSO_WM_UNIT_LAYERLEVEL" val="1"/>
  <p:tag name="KSO_WM_TAG_VERSION" val="1.0"/>
  <p:tag name="KSO_WM_BEAUTIFY_FLAG" val="#wm#"/>
  <p:tag name="KSO_WM_UNIT_TYPE" val="i"/>
  <p:tag name="KSO_WM_UNIT_INDEX" val="29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30"/>
  <p:tag name="KSO_WM_UNIT_LAYERLEVEL" val="1"/>
  <p:tag name="KSO_WM_TAG_VERSION" val="1.0"/>
  <p:tag name="KSO_WM_BEAUTIFY_FLAG" val="#wm#"/>
  <p:tag name="KSO_WM_UNIT_TYPE" val="i"/>
  <p:tag name="KSO_WM_UNIT_INDEX" val="30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31"/>
  <p:tag name="KSO_WM_UNIT_LAYERLEVEL" val="1"/>
  <p:tag name="KSO_WM_TAG_VERSION" val="1.0"/>
  <p:tag name="KSO_WM_BEAUTIFY_FLAG" val="#wm#"/>
  <p:tag name="KSO_WM_UNIT_TYPE" val="i"/>
  <p:tag name="KSO_WM_UNIT_INDEX" val="31"/>
</p:tagLst>
</file>

<file path=ppt/tags/tag31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1*i*32"/>
  <p:tag name="KSO_WM_UNIT_LAYERLEVEL" val="1"/>
  <p:tag name="KSO_WM_TAG_VERSION" val="1.0"/>
  <p:tag name="KSO_WM_UNIT_TYPE" val="i"/>
  <p:tag name="KSO_WM_UNIT_INDEX" val="32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a*1"/>
  <p:tag name="KSO_WM_UNIT_LAYERLEVEL" val="1"/>
  <p:tag name="KSO_WM_TAG_VERSION" val="1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30"/>
  <p:tag name="KSO_WM_UNIT_TYPE" val="a"/>
  <p:tag name="KSO_WM_UNIT_INDEX" val="1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b*1"/>
  <p:tag name="KSO_WM_UNIT_LAYERLEVEL" val="1"/>
  <p:tag name="KSO_WM_TAG_VERSION" val="1.0"/>
  <p:tag name="KSO_WM_BEAUTIFY_FLAG" val="#wm#"/>
  <p:tag name="KSO_WM_UNIT_ISCONTENTSTITLE" val="0"/>
  <p:tag name="KSO_WM_UNIT_ISNUMDGMTITLE" val="0"/>
  <p:tag name="KSO_WM_UNIT_PRESET_TEXT" val="单击此处编辑母版副标题样式"/>
  <p:tag name="KSO_WM_UNIT_NOCLEAR" val="0"/>
  <p:tag name="KSO_WM_UNIT_VALUE" val="80"/>
  <p:tag name="KSO_WM_UNIT_TYPE" val="b"/>
  <p:tag name="KSO_WM_UNIT_INDEX" val="1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f*4"/>
  <p:tag name="KSO_WM_UNIT_LAYERLEVEL" val="1"/>
  <p:tag name="KSO_WM_TAG_VERSION" val="1.0"/>
  <p:tag name="KSO_WM_BEAUTIFY_FLAG" val="#wm#"/>
  <p:tag name="KSO_WM_UNIT_SUBTYPE" val="b"/>
  <p:tag name="KSO_WM_UNIT_PRESET_TEXT" val="署名占位符"/>
  <p:tag name="KSO_WM_UNIT_NOCLEAR" val="0"/>
  <p:tag name="KSO_WM_UNIT_VALUE" val="8"/>
  <p:tag name="KSO_WM_UNIT_TYPE" val="f"/>
  <p:tag name="KSO_WM_UNIT_INDEX" val="4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f*3"/>
  <p:tag name="KSO_WM_UNIT_LAYERLEVEL" val="1"/>
  <p:tag name="KSO_WM_TAG_VERSION" val="1.0"/>
  <p:tag name="KSO_WM_BEAUTIFY_FLAG" val="#wm#"/>
  <p:tag name="KSO_WM_UNIT_PRESET_TEXT" val="公司名占位符"/>
  <p:tag name="KSO_WM_UNIT_NOCLEAR" val="0"/>
  <p:tag name="KSO_WM_UNIT_VALUE" val="16"/>
  <p:tag name="KSO_WM_UNIT_TYPE" val="f"/>
  <p:tag name="KSO_WM_UNIT_INDEX" val="3"/>
  <p:tag name="KSO_WM_UNIT_SUBTYPE" val="g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f*1"/>
  <p:tag name="KSO_WM_UNIT_LAYERLEVEL" val="1"/>
  <p:tag name="KSO_WM_TAG_VERSION" val="1.0"/>
  <p:tag name="KSO_WM_BEAUTIFY_FLAG" val="#wm#"/>
  <p:tag name="KSO_WM_UNIT_SUBTYPE" val="c"/>
  <p:tag name="KSO_WM_UNIT_PRESET_TEXT" val="日期时间占位符"/>
  <p:tag name="KSO_WM_UNIT_NOCLEAR" val="0"/>
  <p:tag name="KSO_WM_UNIT_VALUE" val="8"/>
  <p:tag name="KSO_WM_UNIT_TYPE" val="f"/>
  <p:tag name="KSO_WM_UNIT_INDEX" val="1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4"/>
  <p:tag name="KSO_WM_UNIT_LAYERLEVEL" val="1"/>
  <p:tag name="KSO_WM_TAG_VERSION" val="1.0"/>
  <p:tag name="KSO_WM_BEAUTIFY_FLAG" val="#wm#"/>
  <p:tag name="KSO_WM_UNIT_TYPE" val="i"/>
  <p:tag name="KSO_WM_UNIT_INDEX" val="4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1"/>
  <p:tag name="KSO_WM_UNIT_LAYERLEVEL" val="1"/>
  <p:tag name="KSO_WM_TAG_VERSION" val="1.0"/>
  <p:tag name="KSO_WM_BEAUTIFY_FLAG" val="#wm#"/>
  <p:tag name="KSO_WM_UNIT_TYPE" val="i"/>
  <p:tag name="KSO_WM_UNIT_INDEX" val="1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2"/>
  <p:tag name="KSO_WM_UNIT_LAYERLEVEL" val="1"/>
  <p:tag name="KSO_WM_TAG_VERSION" val="1.0"/>
  <p:tag name="KSO_WM_BEAUTIFY_FLAG" val="#wm#"/>
  <p:tag name="KSO_WM_UNIT_TYPE" val="i"/>
  <p:tag name="KSO_WM_UNIT_INDEX" val="2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4"/>
  <p:tag name="KSO_WM_UNIT_LAYERLEVEL" val="1"/>
  <p:tag name="KSO_WM_TAG_VERSION" val="1.0"/>
  <p:tag name="KSO_WM_BEAUTIFY_FLAG" val="#wm#"/>
  <p:tag name="KSO_WM_UNIT_TYPE" val="i"/>
  <p:tag name="KSO_WM_UNIT_INDEX" val="4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5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6"/>
  <p:tag name="KSO_WM_UNIT_LAYERLEVEL" val="1"/>
  <p:tag name="KSO_WM_TAG_VERSION" val="1.0"/>
  <p:tag name="KSO_WM_BEAUTIFY_FLAG" val="#wm#"/>
  <p:tag name="KSO_WM_UNIT_TYPE" val="i"/>
  <p:tag name="KSO_WM_UNIT_INDEX" val="6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7"/>
  <p:tag name="KSO_WM_UNIT_LAYERLEVEL" val="1"/>
  <p:tag name="KSO_WM_TAG_VERSION" val="1.0"/>
  <p:tag name="KSO_WM_BEAUTIFY_FLAG" val="#wm#"/>
  <p:tag name="KSO_WM_UNIT_TYPE" val="i"/>
  <p:tag name="KSO_WM_UNIT_INDEX" val="7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8"/>
  <p:tag name="KSO_WM_UNIT_LAYERLEVEL" val="1"/>
  <p:tag name="KSO_WM_TAG_VERSION" val="1.0"/>
  <p:tag name="KSO_WM_BEAUTIFY_FLAG" val="#wm#"/>
  <p:tag name="KSO_WM_UNIT_TYPE" val="i"/>
  <p:tag name="KSO_WM_UNIT_INDEX" val="8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9"/>
  <p:tag name="KSO_WM_UNIT_LAYERLEVEL" val="1"/>
  <p:tag name="KSO_WM_TAG_VERSION" val="1.0"/>
  <p:tag name="KSO_WM_BEAUTIFY_FLAG" val="#wm#"/>
  <p:tag name="KSO_WM_UNIT_TYPE" val="i"/>
  <p:tag name="KSO_WM_UNIT_INDEX" val="9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10"/>
  <p:tag name="KSO_WM_UNIT_LAYERLEVEL" val="1"/>
  <p:tag name="KSO_WM_TAG_VERSION" val="1.0"/>
  <p:tag name="KSO_WM_BEAUTIFY_FLAG" val="#wm#"/>
  <p:tag name="KSO_WM_UNIT_TYPE" val="i"/>
  <p:tag name="KSO_WM_UNIT_INDEX" val="10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6"/>
  <p:tag name="KSO_WM_UNIT_LAYERLEVEL" val="1"/>
  <p:tag name="KSO_WM_TAG_VERSION" val="1.0"/>
  <p:tag name="KSO_WM_BEAUTIFY_FLAG" val="#wm#"/>
  <p:tag name="KSO_WM_UNIT_TYPE" val="i"/>
  <p:tag name="KSO_WM_UNIT_INDEX" val="6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11"/>
  <p:tag name="KSO_WM_UNIT_LAYERLEVEL" val="1"/>
  <p:tag name="KSO_WM_TAG_VERSION" val="1.0"/>
  <p:tag name="KSO_WM_BEAUTIFY_FLAG" val="#wm#"/>
  <p:tag name="KSO_WM_UNIT_TYPE" val="i"/>
  <p:tag name="KSO_WM_UNIT_INDEX" val="11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12"/>
  <p:tag name="KSO_WM_UNIT_LAYERLEVEL" val="1"/>
  <p:tag name="KSO_WM_TAG_VERSION" val="1.0"/>
  <p:tag name="KSO_WM_BEAUTIFY_FLAG" val="#wm#"/>
  <p:tag name="KSO_WM_UNIT_TYPE" val="i"/>
  <p:tag name="KSO_WM_UNIT_INDEX" val="12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13"/>
  <p:tag name="KSO_WM_UNIT_LAYERLEVEL" val="1"/>
  <p:tag name="KSO_WM_TAG_VERSION" val="1.0"/>
  <p:tag name="KSO_WM_BEAUTIFY_FLAG" val="#wm#"/>
  <p:tag name="KSO_WM_UNIT_TYPE" val="i"/>
  <p:tag name="KSO_WM_UNIT_INDEX" val="13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14"/>
  <p:tag name="KSO_WM_UNIT_LAYERLEVEL" val="1"/>
  <p:tag name="KSO_WM_TAG_VERSION" val="1.0"/>
  <p:tag name="KSO_WM_BEAUTIFY_FLAG" val="#wm#"/>
  <p:tag name="KSO_WM_UNIT_TYPE" val="i"/>
  <p:tag name="KSO_WM_UNIT_INDEX" val="14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15"/>
  <p:tag name="KSO_WM_UNIT_LAYERLEVEL" val="1"/>
  <p:tag name="KSO_WM_TAG_VERSION" val="1.0"/>
  <p:tag name="KSO_WM_BEAUTIFY_FLAG" val="#wm#"/>
  <p:tag name="KSO_WM_UNIT_TYPE" val="i"/>
  <p:tag name="KSO_WM_UNIT_INDEX" val="15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16"/>
  <p:tag name="KSO_WM_UNIT_LAYERLEVEL" val="1"/>
  <p:tag name="KSO_WM_TAG_VERSION" val="1.0"/>
  <p:tag name="KSO_WM_BEAUTIFY_FLAG" val="#wm#"/>
  <p:tag name="KSO_WM_UNIT_TYPE" val="i"/>
  <p:tag name="KSO_WM_UNIT_INDEX" val="16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17"/>
  <p:tag name="KSO_WM_UNIT_LAYERLEVEL" val="1"/>
  <p:tag name="KSO_WM_TAG_VERSION" val="1.0"/>
  <p:tag name="KSO_WM_BEAUTIFY_FLAG" val="#wm#"/>
  <p:tag name="KSO_WM_UNIT_TYPE" val="i"/>
  <p:tag name="KSO_WM_UNIT_INDEX" val="17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18"/>
  <p:tag name="KSO_WM_UNIT_LAYERLEVEL" val="1"/>
  <p:tag name="KSO_WM_TAG_VERSION" val="1.0"/>
  <p:tag name="KSO_WM_BEAUTIFY_FLAG" val="#wm#"/>
  <p:tag name="KSO_WM_UNIT_TYPE" val="i"/>
  <p:tag name="KSO_WM_UNIT_INDEX" val="18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19"/>
  <p:tag name="KSO_WM_UNIT_LAYERLEVEL" val="1"/>
  <p:tag name="KSO_WM_TAG_VERSION" val="1.0"/>
  <p:tag name="KSO_WM_BEAUTIFY_FLAG" val="#wm#"/>
  <p:tag name="KSO_WM_UNIT_TYPE" val="i"/>
  <p:tag name="KSO_WM_UNIT_INDEX" val="19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20"/>
  <p:tag name="KSO_WM_UNIT_LAYERLEVEL" val="1"/>
  <p:tag name="KSO_WM_TAG_VERSION" val="1.0"/>
  <p:tag name="KSO_WM_BEAUTIFY_FLAG" val="#wm#"/>
  <p:tag name="KSO_WM_UNIT_TYPE" val="i"/>
  <p:tag name="KSO_WM_UNIT_INDEX" val="20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7"/>
  <p:tag name="KSO_WM_UNIT_LAYERLEVEL" val="1"/>
  <p:tag name="KSO_WM_TAG_VERSION" val="1.0"/>
  <p:tag name="KSO_WM_BEAUTIFY_FLAG" val="#wm#"/>
  <p:tag name="KSO_WM_UNIT_TYPE" val="i"/>
  <p:tag name="KSO_WM_UNIT_INDEX" val="7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21"/>
  <p:tag name="KSO_WM_UNIT_LAYERLEVEL" val="1"/>
  <p:tag name="KSO_WM_TAG_VERSION" val="1.0"/>
  <p:tag name="KSO_WM_BEAUTIFY_FLAG" val="#wm#"/>
  <p:tag name="KSO_WM_UNIT_TYPE" val="i"/>
  <p:tag name="KSO_WM_UNIT_INDEX" val="21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22"/>
  <p:tag name="KSO_WM_UNIT_LAYERLEVEL" val="1"/>
  <p:tag name="KSO_WM_TAG_VERSION" val="1.0"/>
  <p:tag name="KSO_WM_BEAUTIFY_FLAG" val="#wm#"/>
  <p:tag name="KSO_WM_UNIT_TYPE" val="i"/>
  <p:tag name="KSO_WM_UNIT_INDEX" val="22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23"/>
  <p:tag name="KSO_WM_UNIT_LAYERLEVEL" val="1"/>
  <p:tag name="KSO_WM_TAG_VERSION" val="1.0"/>
  <p:tag name="KSO_WM_BEAUTIFY_FLAG" val="#wm#"/>
  <p:tag name="KSO_WM_UNIT_TYPE" val="i"/>
  <p:tag name="KSO_WM_UNIT_INDEX" val="23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24"/>
  <p:tag name="KSO_WM_UNIT_LAYERLEVEL" val="1"/>
  <p:tag name="KSO_WM_TAG_VERSION" val="1.0"/>
  <p:tag name="KSO_WM_BEAUTIFY_FLAG" val="#wm#"/>
  <p:tag name="KSO_WM_UNIT_TYPE" val="i"/>
  <p:tag name="KSO_WM_UNIT_INDEX" val="24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25"/>
  <p:tag name="KSO_WM_UNIT_LAYERLEVEL" val="1"/>
  <p:tag name="KSO_WM_TAG_VERSION" val="1.0"/>
  <p:tag name="KSO_WM_BEAUTIFY_FLAG" val="#wm#"/>
  <p:tag name="KSO_WM_UNIT_TYPE" val="i"/>
  <p:tag name="KSO_WM_UNIT_INDEX" val="25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26"/>
  <p:tag name="KSO_WM_UNIT_LAYERLEVEL" val="1"/>
  <p:tag name="KSO_WM_TAG_VERSION" val="1.0"/>
  <p:tag name="KSO_WM_BEAUTIFY_FLAG" val="#wm#"/>
  <p:tag name="KSO_WM_UNIT_TYPE" val="i"/>
  <p:tag name="KSO_WM_UNIT_INDEX" val="26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27"/>
  <p:tag name="KSO_WM_UNIT_LAYERLEVEL" val="1"/>
  <p:tag name="KSO_WM_TAG_VERSION" val="1.0"/>
  <p:tag name="KSO_WM_BEAUTIFY_FLAG" val="#wm#"/>
  <p:tag name="KSO_WM_UNIT_TYPE" val="i"/>
  <p:tag name="KSO_WM_UNIT_INDEX" val="27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28"/>
  <p:tag name="KSO_WM_UNIT_LAYERLEVEL" val="1"/>
  <p:tag name="KSO_WM_TAG_VERSION" val="1.0"/>
  <p:tag name="KSO_WM_BEAUTIFY_FLAG" val="#wm#"/>
  <p:tag name="KSO_WM_UNIT_TYPE" val="i"/>
  <p:tag name="KSO_WM_UNIT_INDEX" val="28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a*1"/>
  <p:tag name="KSO_WM_UNIT_LAYERLEVEL" val="1"/>
  <p:tag name="KSO_WM_TAG_VERSION" val="1.0"/>
  <p:tag name="KSO_WM_BEAUTIFY_FLAG" val="#wm#"/>
  <p:tag name="KSO_WM_UNIT_ISCONTENTSTITLE" val="1"/>
  <p:tag name="KSO_WM_UNIT_ISNUMDGMTITLE" val="0"/>
  <p:tag name="KSO_WM_UNIT_PRESET_TEXT" val="标题"/>
  <p:tag name="KSO_WM_UNIT_NOCLEAR" val="0"/>
  <p:tag name="KSO_WM_UNIT_VALUE" val="3"/>
  <p:tag name="KSO_WM_UNIT_TYPE" val="a"/>
  <p:tag name="KSO_WM_UNIT_INDEX" val="1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8"/>
  <p:tag name="KSO_WM_UNIT_LAYERLEVEL" val="1"/>
  <p:tag name="KSO_WM_TAG_VERSION" val="1.0"/>
  <p:tag name="KSO_WM_BEAUTIFY_FLAG" val="#wm#"/>
  <p:tag name="KSO_WM_UNIT_TYPE" val="i"/>
  <p:tag name="KSO_WM_UNIT_INDEX" val="8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1"/>
  <p:tag name="KSO_WM_UNIT_LAYERLEVEL" val="1"/>
  <p:tag name="KSO_WM_TAG_VERSION" val="1.0"/>
  <p:tag name="KSO_WM_BEAUTIFY_FLAG" val="#wm#"/>
  <p:tag name="KSO_WM_UNIT_TYPE" val="i"/>
  <p:tag name="KSO_WM_UNIT_INDEX" val="1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2"/>
  <p:tag name="KSO_WM_UNIT_LAYERLEVEL" val="1"/>
  <p:tag name="KSO_WM_TAG_VERSION" val="1.0"/>
  <p:tag name="KSO_WM_BEAUTIFY_FLAG" val="#wm#"/>
  <p:tag name="KSO_WM_UNIT_TYPE" val="i"/>
  <p:tag name="KSO_WM_UNIT_INDEX" val="2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4"/>
  <p:tag name="KSO_WM_UNIT_LAYERLEVEL" val="1"/>
  <p:tag name="KSO_WM_TAG_VERSION" val="1.0"/>
  <p:tag name="KSO_WM_BEAUTIFY_FLAG" val="#wm#"/>
  <p:tag name="KSO_WM_UNIT_TYPE" val="i"/>
  <p:tag name="KSO_WM_UNIT_INDEX" val="4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5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6"/>
  <p:tag name="KSO_WM_UNIT_LAYERLEVEL" val="1"/>
  <p:tag name="KSO_WM_TAG_VERSION" val="1.0"/>
  <p:tag name="KSO_WM_BEAUTIFY_FLAG" val="#wm#"/>
  <p:tag name="KSO_WM_UNIT_TYPE" val="i"/>
  <p:tag name="KSO_WM_UNIT_INDEX" val="6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7"/>
  <p:tag name="KSO_WM_UNIT_LAYERLEVEL" val="1"/>
  <p:tag name="KSO_WM_TAG_VERSION" val="1.0"/>
  <p:tag name="KSO_WM_BEAUTIFY_FLAG" val="#wm#"/>
  <p:tag name="KSO_WM_UNIT_TYPE" val="i"/>
  <p:tag name="KSO_WM_UNIT_INDEX" val="7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8"/>
  <p:tag name="KSO_WM_UNIT_LAYERLEVEL" val="1"/>
  <p:tag name="KSO_WM_TAG_VERSION" val="1.0"/>
  <p:tag name="KSO_WM_BEAUTIFY_FLAG" val="#wm#"/>
  <p:tag name="KSO_WM_UNIT_TYPE" val="i"/>
  <p:tag name="KSO_WM_UNIT_INDEX" val="8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9"/>
  <p:tag name="KSO_WM_UNIT_LAYERLEVEL" val="1"/>
  <p:tag name="KSO_WM_TAG_VERSION" val="1.0"/>
  <p:tag name="KSO_WM_BEAUTIFY_FLAG" val="#wm#"/>
  <p:tag name="KSO_WM_UNIT_TYPE" val="i"/>
  <p:tag name="KSO_WM_UNIT_INDEX" val="9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9"/>
  <p:tag name="KSO_WM_UNIT_LAYERLEVEL" val="1"/>
  <p:tag name="KSO_WM_TAG_VERSION" val="1.0"/>
  <p:tag name="KSO_WM_BEAUTIFY_FLAG" val="#wm#"/>
  <p:tag name="KSO_WM_UNIT_TYPE" val="i"/>
  <p:tag name="KSO_WM_UNIT_INDEX" val="9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10"/>
  <p:tag name="KSO_WM_UNIT_LAYERLEVEL" val="1"/>
  <p:tag name="KSO_WM_TAG_VERSION" val="1.0"/>
  <p:tag name="KSO_WM_BEAUTIFY_FLAG" val="#wm#"/>
  <p:tag name="KSO_WM_UNIT_TYPE" val="i"/>
  <p:tag name="KSO_WM_UNIT_INDEX" val="10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11"/>
  <p:tag name="KSO_WM_UNIT_LAYERLEVEL" val="1"/>
  <p:tag name="KSO_WM_TAG_VERSION" val="1.0"/>
  <p:tag name="KSO_WM_BEAUTIFY_FLAG" val="#wm#"/>
  <p:tag name="KSO_WM_UNIT_TYPE" val="i"/>
  <p:tag name="KSO_WM_UNIT_INDEX" val="11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12"/>
  <p:tag name="KSO_WM_UNIT_LAYERLEVEL" val="1"/>
  <p:tag name="KSO_WM_TAG_VERSION" val="1.0"/>
  <p:tag name="KSO_WM_BEAUTIFY_FLAG" val="#wm#"/>
  <p:tag name="KSO_WM_UNIT_TYPE" val="i"/>
  <p:tag name="KSO_WM_UNIT_INDEX" val="12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13"/>
  <p:tag name="KSO_WM_UNIT_LAYERLEVEL" val="1"/>
  <p:tag name="KSO_WM_TAG_VERSION" val="1.0"/>
  <p:tag name="KSO_WM_BEAUTIFY_FLAG" val="#wm#"/>
  <p:tag name="KSO_WM_UNIT_TYPE" val="i"/>
  <p:tag name="KSO_WM_UNIT_INDEX" val="13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14"/>
  <p:tag name="KSO_WM_UNIT_LAYERLEVEL" val="1"/>
  <p:tag name="KSO_WM_TAG_VERSION" val="1.0"/>
  <p:tag name="KSO_WM_BEAUTIFY_FLAG" val="#wm#"/>
  <p:tag name="KSO_WM_UNIT_TYPE" val="i"/>
  <p:tag name="KSO_WM_UNIT_INDEX" val="14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15"/>
  <p:tag name="KSO_WM_UNIT_LAYERLEVEL" val="1"/>
  <p:tag name="KSO_WM_TAG_VERSION" val="1.0"/>
  <p:tag name="KSO_WM_BEAUTIFY_FLAG" val="#wm#"/>
  <p:tag name="KSO_WM_UNIT_TYPE" val="i"/>
  <p:tag name="KSO_WM_UNIT_INDEX" val="15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16"/>
  <p:tag name="KSO_WM_UNIT_LAYERLEVEL" val="1"/>
  <p:tag name="KSO_WM_TAG_VERSION" val="1.0"/>
  <p:tag name="KSO_WM_BEAUTIFY_FLAG" val="#wm#"/>
  <p:tag name="KSO_WM_UNIT_TYPE" val="i"/>
  <p:tag name="KSO_WM_UNIT_INDEX" val="16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17"/>
  <p:tag name="KSO_WM_UNIT_LAYERLEVEL" val="1"/>
  <p:tag name="KSO_WM_TAG_VERSION" val="1.0"/>
  <p:tag name="KSO_WM_BEAUTIFY_FLAG" val="#wm#"/>
  <p:tag name="KSO_WM_UNIT_TYPE" val="i"/>
  <p:tag name="KSO_WM_UNIT_INDEX" val="17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18"/>
  <p:tag name="KSO_WM_UNIT_LAYERLEVEL" val="1"/>
  <p:tag name="KSO_WM_TAG_VERSION" val="1.0"/>
  <p:tag name="KSO_WM_BEAUTIFY_FLAG" val="#wm#"/>
  <p:tag name="KSO_WM_UNIT_TYPE" val="i"/>
  <p:tag name="KSO_WM_UNIT_INDEX" val="18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10"/>
  <p:tag name="KSO_WM_UNIT_LAYERLEVEL" val="1"/>
  <p:tag name="KSO_WM_TAG_VERSION" val="1.0"/>
  <p:tag name="KSO_WM_BEAUTIFY_FLAG" val="#wm#"/>
  <p:tag name="KSO_WM_UNIT_TYPE" val="i"/>
  <p:tag name="KSO_WM_UNIT_INDEX" val="10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19"/>
  <p:tag name="KSO_WM_UNIT_LAYERLEVEL" val="1"/>
  <p:tag name="KSO_WM_TAG_VERSION" val="1.0"/>
  <p:tag name="KSO_WM_BEAUTIFY_FLAG" val="#wm#"/>
  <p:tag name="KSO_WM_UNIT_TYPE" val="i"/>
  <p:tag name="KSO_WM_UNIT_INDEX" val="19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20"/>
  <p:tag name="KSO_WM_UNIT_LAYERLEVEL" val="1"/>
  <p:tag name="KSO_WM_TAG_VERSION" val="1.0"/>
  <p:tag name="KSO_WM_BEAUTIFY_FLAG" val="#wm#"/>
  <p:tag name="KSO_WM_UNIT_TYPE" val="i"/>
  <p:tag name="KSO_WM_UNIT_INDEX" val="20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21"/>
  <p:tag name="KSO_WM_UNIT_LAYERLEVEL" val="1"/>
  <p:tag name="KSO_WM_TAG_VERSION" val="1.0"/>
  <p:tag name="KSO_WM_BEAUTIFY_FLAG" val="#wm#"/>
  <p:tag name="KSO_WM_UNIT_TYPE" val="i"/>
  <p:tag name="KSO_WM_UNIT_INDEX" val="21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22"/>
  <p:tag name="KSO_WM_UNIT_LAYERLEVEL" val="1"/>
  <p:tag name="KSO_WM_TAG_VERSION" val="1.0"/>
  <p:tag name="KSO_WM_BEAUTIFY_FLAG" val="#wm#"/>
  <p:tag name="KSO_WM_UNIT_TYPE" val="i"/>
  <p:tag name="KSO_WM_UNIT_INDEX" val="22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23"/>
  <p:tag name="KSO_WM_UNIT_LAYERLEVEL" val="1"/>
  <p:tag name="KSO_WM_TAG_VERSION" val="1.0"/>
  <p:tag name="KSO_WM_BEAUTIFY_FLAG" val="#wm#"/>
  <p:tag name="KSO_WM_UNIT_TYPE" val="i"/>
  <p:tag name="KSO_WM_UNIT_INDEX" val="23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24"/>
  <p:tag name="KSO_WM_UNIT_LAYERLEVEL" val="1"/>
  <p:tag name="KSO_WM_TAG_VERSION" val="1.0"/>
  <p:tag name="KSO_WM_BEAUTIFY_FLAG" val="#wm#"/>
  <p:tag name="KSO_WM_UNIT_TYPE" val="i"/>
  <p:tag name="KSO_WM_UNIT_INDEX" val="24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25"/>
  <p:tag name="KSO_WM_UNIT_LAYERLEVEL" val="1"/>
  <p:tag name="KSO_WM_TAG_VERSION" val="1.0"/>
  <p:tag name="KSO_WM_BEAUTIFY_FLAG" val="#wm#"/>
  <p:tag name="KSO_WM_UNIT_TYPE" val="i"/>
  <p:tag name="KSO_WM_UNIT_INDEX" val="25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26"/>
  <p:tag name="KSO_WM_UNIT_LAYERLEVEL" val="1"/>
  <p:tag name="KSO_WM_TAG_VERSION" val="1.0"/>
  <p:tag name="KSO_WM_BEAUTIFY_FLAG" val="#wm#"/>
  <p:tag name="KSO_WM_UNIT_TYPE" val="i"/>
  <p:tag name="KSO_WM_UNIT_INDEX" val="26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27"/>
  <p:tag name="KSO_WM_UNIT_LAYERLEVEL" val="1"/>
  <p:tag name="KSO_WM_TAG_VERSION" val="1.0"/>
  <p:tag name="KSO_WM_BEAUTIFY_FLAG" val="#wm#"/>
  <p:tag name="KSO_WM_UNIT_TYPE" val="i"/>
  <p:tag name="KSO_WM_UNIT_INDEX" val="27"/>
</p:tagLst>
</file>

<file path=ppt/tags/tag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28"/>
  <p:tag name="KSO_WM_UNIT_LAYERLEVEL" val="1"/>
  <p:tag name="KSO_WM_TAG_VERSION" val="1.0"/>
  <p:tag name="KSO_WM_BEAUTIFY_FLAG" val="#wm#"/>
  <p:tag name="KSO_WM_UNIT_TYPE" val="i"/>
  <p:tag name="KSO_WM_UNIT_INDEX" val="28"/>
</p:tagLst>
</file>

<file path=ppt/theme/theme1.xml><?xml version="1.0" encoding="utf-8"?>
<a:theme xmlns:a="http://schemas.openxmlformats.org/drawingml/2006/main" name="Office 主题​​">
  <a:themeElements>
    <a:clrScheme name="自定义 37">
      <a:dk1>
        <a:sysClr val="windowText" lastClr="000000"/>
      </a:dk1>
      <a:lt1>
        <a:sysClr val="window" lastClr="FFFFFF"/>
      </a:lt1>
      <a:dk2>
        <a:srgbClr val="44546A"/>
      </a:dk2>
      <a:lt2>
        <a:srgbClr val="FDFAF5"/>
      </a:lt2>
      <a:accent1>
        <a:srgbClr val="F3BB28"/>
      </a:accent1>
      <a:accent2>
        <a:srgbClr val="D9C573"/>
      </a:accent2>
      <a:accent3>
        <a:srgbClr val="B6B679"/>
      </a:accent3>
      <a:accent4>
        <a:srgbClr val="94A87F"/>
      </a:accent4>
      <a:accent5>
        <a:srgbClr val="719985"/>
      </a:accent5>
      <a:accent6>
        <a:srgbClr val="4F8A8B"/>
      </a:accent6>
      <a:hlink>
        <a:srgbClr val="0563C1"/>
      </a:hlink>
      <a:folHlink>
        <a:srgbClr val="954F72"/>
      </a:folHlink>
    </a:clrScheme>
    <a:fontScheme name="正文">
      <a:majorFont>
        <a:latin typeface="Arial"/>
        <a:ea typeface="微软雅黑"/>
        <a:cs typeface=""/>
      </a:majorFont>
      <a:minorFont>
        <a:latin typeface="Times New Roman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 err="1" smtClean="0"/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7376</Words>
  <Application>WPS 演示</Application>
  <PresentationFormat>宽屏</PresentationFormat>
  <Paragraphs>295</Paragraphs>
  <Slides>36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36</vt:i4>
      </vt:variant>
    </vt:vector>
  </HeadingPairs>
  <TitlesOfParts>
    <vt:vector size="46" baseType="lpstr">
      <vt:lpstr>Arial</vt:lpstr>
      <vt:lpstr>宋体</vt:lpstr>
      <vt:lpstr>Wingdings</vt:lpstr>
      <vt:lpstr>微软雅黑</vt:lpstr>
      <vt:lpstr>方正兰亭圆_GBK</vt:lpstr>
      <vt:lpstr>楷体</vt:lpstr>
      <vt:lpstr>Times New Roman</vt:lpstr>
      <vt:lpstr>Arial Unicode MS</vt:lpstr>
      <vt:lpstr>Calibri</vt:lpstr>
      <vt:lpstr>Office 主题​​</vt:lpstr>
      <vt:lpstr>区块练 2 　数据采集与数字化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YT</cp:lastModifiedBy>
  <cp:revision>46</cp:revision>
  <dcterms:created xsi:type="dcterms:W3CDTF">2023-08-09T12:44:00Z</dcterms:created>
  <dcterms:modified xsi:type="dcterms:W3CDTF">2026-04-23T13:54:25Z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901A43B355454A379A46C7801B1E2971_13</vt:lpwstr>
  </property>
  <property fmtid="{D5CDD505-2E9C-101B-9397-08002B2CF9AE}" pid="3" name="KSOProductBuildVer">
    <vt:lpwstr>2052-12.1.0.25865</vt:lpwstr>
  </property>
</Properties>
</file>